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Lst>
  <p:sldSz cy="6858000" cx="12192000"/>
  <p:notesSz cx="6858000" cy="9144000"/>
  <p:embeddedFontLst>
    <p:embeddedFont>
      <p:font typeface="Roboto"/>
      <p:regular r:id="rId91"/>
      <p:bold r:id="rId92"/>
      <p:italic r:id="rId93"/>
      <p:boldItalic r:id="rId94"/>
    </p:embeddedFont>
    <p:embeddedFont>
      <p:font typeface="Arial Narrow"/>
      <p:regular r:id="rId95"/>
      <p:bold r:id="rId96"/>
      <p:italic r:id="rId97"/>
      <p:boldItalic r:id="rId98"/>
    </p:embeddedFont>
    <p:embeddedFont>
      <p:font typeface="Exo Black"/>
      <p:bold r:id="rId99"/>
      <p:boldItalic r:id="rId100"/>
    </p:embeddedFont>
    <p:embeddedFont>
      <p:font typeface="Exo"/>
      <p:regular r:id="rId101"/>
      <p:bold r:id="rId102"/>
      <p:italic r:id="rId103"/>
      <p:boldItalic r:id="rId10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05" roundtripDataSignature="AMtx7mia7XNPIZW/i9P0mH/vTmh3xPgTn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5" Type="http://customschemas.google.com/relationships/presentationmetadata" Target="metadata"/><Relationship Id="rId104" Type="http://schemas.openxmlformats.org/officeDocument/2006/relationships/font" Target="fonts/Exo-boldItalic.fntdata"/><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font" Target="fonts/Exo-italic.fntdata"/><Relationship Id="rId102" Type="http://schemas.openxmlformats.org/officeDocument/2006/relationships/font" Target="fonts/Exo-bold.fntdata"/><Relationship Id="rId101" Type="http://schemas.openxmlformats.org/officeDocument/2006/relationships/font" Target="fonts/Exo-regular.fntdata"/><Relationship Id="rId100" Type="http://schemas.openxmlformats.org/officeDocument/2006/relationships/font" Target="fonts/ExoBlack-boldItalic.fntdata"/><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95" Type="http://schemas.openxmlformats.org/officeDocument/2006/relationships/font" Target="fonts/ArialNarrow-regular.fntdata"/><Relationship Id="rId94" Type="http://schemas.openxmlformats.org/officeDocument/2006/relationships/font" Target="fonts/Roboto-boldItalic.fntdata"/><Relationship Id="rId97" Type="http://schemas.openxmlformats.org/officeDocument/2006/relationships/font" Target="fonts/ArialNarrow-italic.fntdata"/><Relationship Id="rId96" Type="http://schemas.openxmlformats.org/officeDocument/2006/relationships/font" Target="fonts/ArialNarrow-bold.fntdata"/><Relationship Id="rId11" Type="http://schemas.openxmlformats.org/officeDocument/2006/relationships/slide" Target="slides/slide7.xml"/><Relationship Id="rId99" Type="http://schemas.openxmlformats.org/officeDocument/2006/relationships/font" Target="fonts/ExoBlack-bold.fntdata"/><Relationship Id="rId10" Type="http://schemas.openxmlformats.org/officeDocument/2006/relationships/slide" Target="slides/slide6.xml"/><Relationship Id="rId98" Type="http://schemas.openxmlformats.org/officeDocument/2006/relationships/font" Target="fonts/ArialNarrow-boldItalic.fntdata"/><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font" Target="fonts/Roboto-regular.fntdata"/><Relationship Id="rId90" Type="http://schemas.openxmlformats.org/officeDocument/2006/relationships/slide" Target="slides/slide86.xml"/><Relationship Id="rId93" Type="http://schemas.openxmlformats.org/officeDocument/2006/relationships/font" Target="fonts/Roboto-italic.fntdata"/><Relationship Id="rId92" Type="http://schemas.openxmlformats.org/officeDocument/2006/relationships/font" Target="fonts/Roboto-bold.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 name="Google Shape;8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aa37ea10a6_0_5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g2aa37ea10a6_0_5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ec4f6ada71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1" name="Google Shape;301;g1ec4f6ada7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aa37ea10a6_0_5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g2aa37ea10a6_0_5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aa418787f7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 name="Google Shape;325;g2aa418787f7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aa418787f7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 name="Google Shape;337;g2aa418787f7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aa418787f7_0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 name="Google Shape;349;g2aa418787f7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aa418787f7_0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 name="Google Shape;361;g2aa418787f7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aa418787f7_0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 name="Google Shape;373;g2aa418787f7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aa418787f7_0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 name="Google Shape;385;g2aa418787f7_0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aa418787f7_0_1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7" name="Google Shape;397;g2aa418787f7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aa37ea10a6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g2aa37ea10a6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 name="Google Shape;99;g2aa37ea10a6_0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aa418787f7_0_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8" name="Google Shape;408;g2aa418787f7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aa418787f7_0_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1" name="Google Shape;421;g2aa418787f7_0_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aa7d7681e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3" name="Google Shape;433;g2aa7d7681e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aa7d7681e9_0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6" name="Google Shape;446;g2aa7d7681e9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aa7d7681e9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8" name="Google Shape;458;g2aa7d7681e9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aa7d7681e9_0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1" name="Google Shape;471;g2aa7d7681e9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aa7d7681e9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g2aa7d7681e9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aa7d7681e9_0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4" name="Google Shape;494;g2aa7d7681e9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ae5a901eb5_0_1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5" name="Google Shape;505;g2ae5a901eb5_0_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aa7d7681e9_0_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7" name="Google Shape;517;g2aa7d7681e9_0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aa37ea10a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aa37ea10a6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g2aa37ea10a6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aa7d7681e9_0_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8" name="Google Shape;528;g2aa7d7681e9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aa7d7681e9_0_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9" name="Google Shape;539;g2aa7d7681e9_0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aa7d7681e9_0_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0" name="Google Shape;550;g2aa7d7681e9_0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aa7d7681e9_0_1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2" name="Google Shape;562;g2aa7d7681e9_0_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aa7d7681e9_0_1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3" name="Google Shape;573;g2aa7d7681e9_0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aa7d7681e9_0_1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4" name="Google Shape;584;g2aa7d7681e9_0_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aa7d7681e9_0_1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6" name="Google Shape;596;g2aa7d7681e9_0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aa7d7681e9_0_1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8" name="Google Shape;608;g2aa7d7681e9_0_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aa7d7681e9_0_2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1" name="Google Shape;621;g2aa7d7681e9_0_2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aa7d7681e9_0_2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4" name="Google Shape;634;g2aa7d7681e9_0_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aa37ea10a6_0_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aa37ea10a6_0_1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g2aa37ea10a6_0_1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aa7d7681e9_0_2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6" name="Google Shape;646;g2aa7d7681e9_0_2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aa7d7681e9_0_2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9" name="Google Shape;659;g2aa7d7681e9_0_2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2aa7d7681e9_0_2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1" name="Google Shape;671;g2aa7d7681e9_0_2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2ad40089ea5_2_1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4" name="Google Shape;684;g2ad40089ea5_2_1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ad40089ea5_2_2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6" name="Google Shape;696;g2ad40089ea5_2_2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2ad40089ea5_2_1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8" name="Google Shape;708;g2ad40089ea5_2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2ae5a901eb5_0_1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0" name="Google Shape;720;g2ae5a901eb5_0_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2ae5a901eb5_0_1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1" name="Google Shape;731;g2ae5a901eb5_0_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2ae5a901eb5_0_1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3" name="Google Shape;743;g2ae5a901eb5_0_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2ae5a901eb5_0_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5" name="Google Shape;755;g2ae5a901eb5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aa37ea10a6_0_2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aa37ea10a6_0_2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g2aa37ea10a6_0_2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2ae5a901eb5_0_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7" name="Google Shape;767;g2ae5a901eb5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ae5a901eb5_0_1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9" name="Google Shape;779;g2ae5a901eb5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2ae5a901eb5_0_1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1" name="Google Shape;791;g2ae5a901eb5_0_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2ae5a901eb5_0_1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2" name="Google Shape;802;g2ae5a901eb5_0_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2ad40089ea5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3" name="Google Shape;813;g2ad40089ea5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2ad40089ea5_2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3" name="Google Shape;823;g2ad40089ea5_2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2ad40089ea5_2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6" name="Google Shape;836;g2ad40089ea5_2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2ad40089ea5_2_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8" name="Google Shape;848;g2ad40089ea5_2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2ad40089ea5_2_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0" name="Google Shape;860;g2ad40089ea5_2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2ad40089ea5_2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2" name="Google Shape;872;g2ad40089ea5_2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9fc5409f0b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g29fc5409f0b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2ae7812c233_1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3" name="Google Shape;883;g2ae7812c233_1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2ae7812c233_1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5" name="Google Shape;895;g2ae7812c233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2ad40089ea5_2_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7" name="Google Shape;907;g2ad40089ea5_2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2ad40089ea5_2_1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9" name="Google Shape;919;g2ad40089ea5_2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2ad40089ea5_2_1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0" name="Google Shape;930;g2ad40089ea5_2_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2ad40089ea5_2_1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1" name="Google Shape;941;g2ad40089ea5_2_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2ad40089ea5_2_1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2" name="Google Shape;952;g2ad40089ea5_2_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ad40089ea5_2_1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4" name="Google Shape;964;g2ad40089ea5_2_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2ad40089ea5_1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5" name="Google Shape;975;g2ad40089ea5_1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2ad40089ea5_2_2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6" name="Google Shape;986;g2ad40089ea5_2_2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aa37ea10a6_0_3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aa37ea10a6_0_3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g2aa37ea10a6_0_3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2ad40089ea5_2_2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7" name="Google Shape;997;g2ad40089ea5_2_2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2ad40089ea5_2_2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8" name="Google Shape;1008;g2ad40089ea5_2_2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2ad40089ea5_2_2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9" name="Google Shape;1019;g2ad40089ea5_2_2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1ec4f6ada71_0_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0" name="Google Shape;1030;g1ec4f6ada71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1ec4f6ada71_0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2" name="Google Shape;1042;g1ec4f6ada71_0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1ec4f6ada71_0_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2" name="Google Shape;1052;g1ec4f6ada71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29fc5409f0b_0_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2" name="Google Shape;1062;g29fc5409f0b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fe3fe0bd4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3" name="Google Shape;1073;gfe3fe0bd4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fe3fe0bd4b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1" name="Google Shape;1081;gfe3fe0bd4b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1ec4f6ada71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0" name="Google Shape;1090;g1ec4f6ada71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aa37ea10a6_0_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aa37ea10a6_0_1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g2aa37ea10a6_0_1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1ec4f6ada71_0_1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1" name="Google Shape;1101;g1ec4f6ada71_0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1ec4f6ada71_0_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2" name="Google Shape;1112;g1ec4f6ada71_0_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1ec4f6ada71_0_1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3" name="Google Shape;1123;g1ec4f6ada71_0_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1ec4f6ada71_0_1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3" name="Google Shape;1133;g1ec4f6ada71_0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1ec4f6ada71_0_1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3" name="Google Shape;1143;g1ec4f6ada71_0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1ec4f6ada71_0_1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3" name="Google Shape;1153;g1ec4f6ada71_0_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12ccff2c81e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3" name="Google Shape;1163;g12ccff2c81e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9fc5409f0b_0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g29fc5409f0b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Slaydı" type="title">
  <p:cSld name="TITLE">
    <p:spTree>
      <p:nvGrpSpPr>
        <p:cNvPr id="15" name="Shape 15"/>
        <p:cNvGrpSpPr/>
        <p:nvPr/>
      </p:nvGrpSpPr>
      <p:grpSpPr>
        <a:xfrm>
          <a:off x="0" y="0"/>
          <a:ext cx="0" cy="0"/>
          <a:chOff x="0" y="0"/>
          <a:chExt cx="0" cy="0"/>
        </a:xfrm>
      </p:grpSpPr>
      <p:sp>
        <p:nvSpPr>
          <p:cNvPr id="16" name="Google Shape;16;p1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Dikey Metin" type="vertTx">
  <p:cSld name="VERTICAL_TEXT">
    <p:spTree>
      <p:nvGrpSpPr>
        <p:cNvPr id="72" name="Shape 72"/>
        <p:cNvGrpSpPr/>
        <p:nvPr/>
      </p:nvGrpSpPr>
      <p:grpSpPr>
        <a:xfrm>
          <a:off x="0" y="0"/>
          <a:ext cx="0" cy="0"/>
          <a:chOff x="0" y="0"/>
          <a:chExt cx="0" cy="0"/>
        </a:xfrm>
      </p:grpSpPr>
      <p:sp>
        <p:nvSpPr>
          <p:cNvPr id="73" name="Google Shape;73;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key Başlık ve Metin" type="vertTitleAndTx">
  <p:cSld name="VERTICAL_TITLE_AND_VERTICAL_TEXT">
    <p:spTree>
      <p:nvGrpSpPr>
        <p:cNvPr id="78" name="Shape 78"/>
        <p:cNvGrpSpPr/>
        <p:nvPr/>
      </p:nvGrpSpPr>
      <p:grpSpPr>
        <a:xfrm>
          <a:off x="0" y="0"/>
          <a:ext cx="0" cy="0"/>
          <a:chOff x="0" y="0"/>
          <a:chExt cx="0" cy="0"/>
        </a:xfrm>
      </p:grpSpPr>
      <p:sp>
        <p:nvSpPr>
          <p:cNvPr id="79" name="Google Shape;79;p2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84" name="Shape 84"/>
        <p:cNvGrpSpPr/>
        <p:nvPr/>
      </p:nvGrpSpPr>
      <p:grpSpPr>
        <a:xfrm>
          <a:off x="0" y="0"/>
          <a:ext cx="0" cy="0"/>
          <a:chOff x="0" y="0"/>
          <a:chExt cx="0" cy="0"/>
        </a:xfrm>
      </p:grpSpPr>
    </p:spTree>
  </p:cSld>
  <p:clrMapOvr>
    <a:masterClrMapping/>
  </p:clrMapOvr>
  <mc:AlternateContent>
    <mc:Choice Requires="p14">
      <p:transition spd="slow" p14:dur="1500">
        <p:fade thruBlk="1"/>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İçerik" type="obj">
  <p:cSld name="OBJECT">
    <p:spTree>
      <p:nvGrpSpPr>
        <p:cNvPr id="21" name="Shape 21"/>
        <p:cNvGrpSpPr/>
        <p:nvPr/>
      </p:nvGrpSpPr>
      <p:grpSpPr>
        <a:xfrm>
          <a:off x="0" y="0"/>
          <a:ext cx="0" cy="0"/>
          <a:chOff x="0" y="0"/>
          <a:chExt cx="0" cy="0"/>
        </a:xfrm>
      </p:grpSpPr>
      <p:sp>
        <p:nvSpPr>
          <p:cNvPr id="22" name="Google Shape;22;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ölüm Üst Bilgisi" type="secHead">
  <p:cSld name="SECTION_HEADER">
    <p:spTree>
      <p:nvGrpSpPr>
        <p:cNvPr id="27" name="Shape 27"/>
        <p:cNvGrpSpPr/>
        <p:nvPr/>
      </p:nvGrpSpPr>
      <p:grpSpPr>
        <a:xfrm>
          <a:off x="0" y="0"/>
          <a:ext cx="0" cy="0"/>
          <a:chOff x="0" y="0"/>
          <a:chExt cx="0" cy="0"/>
        </a:xfrm>
      </p:grpSpPr>
      <p:sp>
        <p:nvSpPr>
          <p:cNvPr id="28" name="Google Shape;28;p1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ki İçerik" type="twoObj">
  <p:cSld name="TWO_OBJECTS">
    <p:spTree>
      <p:nvGrpSpPr>
        <p:cNvPr id="33" name="Shape 33"/>
        <p:cNvGrpSpPr/>
        <p:nvPr/>
      </p:nvGrpSpPr>
      <p:grpSpPr>
        <a:xfrm>
          <a:off x="0" y="0"/>
          <a:ext cx="0" cy="0"/>
          <a:chOff x="0" y="0"/>
          <a:chExt cx="0" cy="0"/>
        </a:xfrm>
      </p:grpSpPr>
      <p:sp>
        <p:nvSpPr>
          <p:cNvPr id="34" name="Google Shape;34;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1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rşılaştırma" type="twoTxTwoObj">
  <p:cSld name="TWO_OBJECTS_WITH_TEXT">
    <p:spTree>
      <p:nvGrpSpPr>
        <p:cNvPr id="40" name="Shape 40"/>
        <p:cNvGrpSpPr/>
        <p:nvPr/>
      </p:nvGrpSpPr>
      <p:grpSpPr>
        <a:xfrm>
          <a:off x="0" y="0"/>
          <a:ext cx="0" cy="0"/>
          <a:chOff x="0" y="0"/>
          <a:chExt cx="0" cy="0"/>
        </a:xfrm>
      </p:grpSpPr>
      <p:sp>
        <p:nvSpPr>
          <p:cNvPr id="41" name="Google Shape;41;p1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1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1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alnızca Başlık" type="titleOnly">
  <p:cSld name="TITLE_ONLY">
    <p:spTree>
      <p:nvGrpSpPr>
        <p:cNvPr id="49" name="Shape 49"/>
        <p:cNvGrpSpPr/>
        <p:nvPr/>
      </p:nvGrpSpPr>
      <p:grpSpPr>
        <a:xfrm>
          <a:off x="0" y="0"/>
          <a:ext cx="0" cy="0"/>
          <a:chOff x="0" y="0"/>
          <a:chExt cx="0" cy="0"/>
        </a:xfrm>
      </p:grpSpPr>
      <p:sp>
        <p:nvSpPr>
          <p:cNvPr id="50" name="Google Shape;50;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ş" type="blank">
  <p:cSld name="BLANK">
    <p:spTree>
      <p:nvGrpSpPr>
        <p:cNvPr id="54" name="Shape 54"/>
        <p:cNvGrpSpPr/>
        <p:nvPr/>
      </p:nvGrpSpPr>
      <p:grpSpPr>
        <a:xfrm>
          <a:off x="0" y="0"/>
          <a:ext cx="0" cy="0"/>
          <a:chOff x="0" y="0"/>
          <a:chExt cx="0" cy="0"/>
        </a:xfrm>
      </p:grpSpPr>
      <p:sp>
        <p:nvSpPr>
          <p:cNvPr id="55" name="Google Shape;55;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İçerik" type="objTx">
  <p:cSld name="OBJECT_WITH_CAPTION_TEXT">
    <p:spTree>
      <p:nvGrpSpPr>
        <p:cNvPr id="58" name="Shape 58"/>
        <p:cNvGrpSpPr/>
        <p:nvPr/>
      </p:nvGrpSpPr>
      <p:grpSpPr>
        <a:xfrm>
          <a:off x="0" y="0"/>
          <a:ext cx="0" cy="0"/>
          <a:chOff x="0" y="0"/>
          <a:chExt cx="0" cy="0"/>
        </a:xfrm>
      </p:grpSpPr>
      <p:sp>
        <p:nvSpPr>
          <p:cNvPr id="59" name="Google Shape;59;p2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2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Resim" type="picTx">
  <p:cSld name="PICTURE_WITH_CAPTION_TEXT">
    <p:spTree>
      <p:nvGrpSpPr>
        <p:cNvPr id="65" name="Shape 65"/>
        <p:cNvGrpSpPr/>
        <p:nvPr/>
      </p:nvGrpSpPr>
      <p:grpSpPr>
        <a:xfrm>
          <a:off x="0" y="0"/>
          <a:ext cx="0" cy="0"/>
          <a:chOff x="0" y="0"/>
          <a:chExt cx="0" cy="0"/>
        </a:xfrm>
      </p:grpSpPr>
      <p:sp>
        <p:nvSpPr>
          <p:cNvPr id="66" name="Google Shape;66;p2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3"/>
          <p:cNvSpPr/>
          <p:nvPr>
            <p:ph idx="2" type="pic"/>
          </p:nvPr>
        </p:nvSpPr>
        <p:spPr>
          <a:xfrm>
            <a:off x="5183188" y="987425"/>
            <a:ext cx="6172200" cy="4873625"/>
          </a:xfrm>
          <a:prstGeom prst="rect">
            <a:avLst/>
          </a:prstGeom>
          <a:noFill/>
          <a:ln>
            <a:noFill/>
          </a:ln>
        </p:spPr>
      </p:sp>
      <p:sp>
        <p:nvSpPr>
          <p:cNvPr id="68" name="Google Shape;68;p2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4.png"/><Relationship Id="rId5"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22.png"/><Relationship Id="rId5"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21.png"/><Relationship Id="rId5"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18.png"/><Relationship Id="rId5"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30.png"/><Relationship Id="rId5"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image" Target="../media/image25.png"/><Relationship Id="rId5"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8.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8.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8.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8.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8.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8.pn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8.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8.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8.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8.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8.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8.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8.png"/><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8.png"/><Relationship Id="rId4" Type="http://schemas.openxmlformats.org/officeDocument/2006/relationships/image" Target="../media/image37.png"/><Relationship Id="rId5" Type="http://schemas.openxmlformats.org/officeDocument/2006/relationships/image" Target="../media/image6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8.png"/><Relationship Id="rId4" Type="http://schemas.openxmlformats.org/officeDocument/2006/relationships/image" Target="../media/image33.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8.png"/><Relationship Id="rId4" Type="http://schemas.openxmlformats.org/officeDocument/2006/relationships/image" Target="../media/image63.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8.png"/><Relationship Id="rId4" Type="http://schemas.openxmlformats.org/officeDocument/2006/relationships/image" Target="../media/image43.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8.png"/><Relationship Id="rId4" Type="http://schemas.openxmlformats.org/officeDocument/2006/relationships/image" Target="../media/image62.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8.png"/><Relationship Id="rId4" Type="http://schemas.openxmlformats.org/officeDocument/2006/relationships/image" Target="../media/image55.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8.png"/><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8.png"/><Relationship Id="rId4" Type="http://schemas.openxmlformats.org/officeDocument/2006/relationships/image" Target="../media/image53.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8.png"/><Relationship Id="rId4" Type="http://schemas.openxmlformats.org/officeDocument/2006/relationships/image" Target="../media/image59.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8.png"/><Relationship Id="rId4" Type="http://schemas.openxmlformats.org/officeDocument/2006/relationships/image" Target="../media/image49.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8.png"/><Relationship Id="rId4" Type="http://schemas.openxmlformats.org/officeDocument/2006/relationships/image" Target="../media/image42.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8.png"/><Relationship Id="rId4" Type="http://schemas.openxmlformats.org/officeDocument/2006/relationships/image" Target="../media/image72.jpg"/><Relationship Id="rId5" Type="http://schemas.openxmlformats.org/officeDocument/2006/relationships/image" Target="../media/image65.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8.png"/><Relationship Id="rId4" Type="http://schemas.openxmlformats.org/officeDocument/2006/relationships/image" Target="../media/image50.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8.png"/><Relationship Id="rId4" Type="http://schemas.openxmlformats.org/officeDocument/2006/relationships/image" Target="../media/image52.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8.png"/><Relationship Id="rId4" Type="http://schemas.openxmlformats.org/officeDocument/2006/relationships/image" Target="../media/image54.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8.png"/><Relationship Id="rId4" Type="http://schemas.openxmlformats.org/officeDocument/2006/relationships/image" Target="../media/image51.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8.png"/><Relationship Id="rId4" Type="http://schemas.openxmlformats.org/officeDocument/2006/relationships/image" Target="../media/image56.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8.png"/><Relationship Id="rId4" Type="http://schemas.openxmlformats.org/officeDocument/2006/relationships/image" Target="../media/image75.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8.png"/><Relationship Id="rId4" Type="http://schemas.openxmlformats.org/officeDocument/2006/relationships/image" Target="../media/image58.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8.png"/><Relationship Id="rId4" Type="http://schemas.openxmlformats.org/officeDocument/2006/relationships/image" Target="../media/image57.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8.png"/><Relationship Id="rId4" Type="http://schemas.openxmlformats.org/officeDocument/2006/relationships/image" Target="../media/image74.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8.png"/><Relationship Id="rId4" Type="http://schemas.openxmlformats.org/officeDocument/2006/relationships/image" Target="../media/image6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8.png"/><Relationship Id="rId4" Type="http://schemas.openxmlformats.org/officeDocument/2006/relationships/image" Target="../media/image6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8.png"/><Relationship Id="rId4" Type="http://schemas.openxmlformats.org/officeDocument/2006/relationships/image" Target="../media/image6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8.png"/><Relationship Id="rId4" Type="http://schemas.openxmlformats.org/officeDocument/2006/relationships/image" Target="../media/image7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8.png"/><Relationship Id="rId5"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8.png"/><Relationship Id="rId4" Type="http://schemas.openxmlformats.org/officeDocument/2006/relationships/image" Target="../media/image6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hyperlink" Target="mailto:info@hepapi.com" TargetMode="External"/><Relationship Id="rId4" Type="http://schemas.openxmlformats.org/officeDocument/2006/relationships/hyperlink" Target="http://www.hepapi.com/" TargetMode="External"/><Relationship Id="rId9" Type="http://schemas.openxmlformats.org/officeDocument/2006/relationships/image" Target="../media/image61.png"/><Relationship Id="rId5" Type="http://schemas.openxmlformats.org/officeDocument/2006/relationships/image" Target="../media/image8.png"/><Relationship Id="rId6" Type="http://schemas.openxmlformats.org/officeDocument/2006/relationships/image" Target="../media/image64.png"/><Relationship Id="rId7" Type="http://schemas.openxmlformats.org/officeDocument/2006/relationships/image" Target="../media/image70.png"/><Relationship Id="rId8" Type="http://schemas.openxmlformats.org/officeDocument/2006/relationships/image" Target="../media/image7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 name="Shape 88"/>
        <p:cNvGrpSpPr/>
        <p:nvPr/>
      </p:nvGrpSpPr>
      <p:grpSpPr>
        <a:xfrm>
          <a:off x="0" y="0"/>
          <a:ext cx="0" cy="0"/>
          <a:chOff x="0" y="0"/>
          <a:chExt cx="0" cy="0"/>
        </a:xfrm>
      </p:grpSpPr>
      <p:sp>
        <p:nvSpPr>
          <p:cNvPr id="89" name="Google Shape;89;p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Narrow"/>
              <a:ea typeface="Arial Narrow"/>
              <a:cs typeface="Arial Narrow"/>
              <a:sym typeface="Arial Narrow"/>
            </a:endParaRPr>
          </a:p>
        </p:txBody>
      </p:sp>
      <p:sp>
        <p:nvSpPr>
          <p:cNvPr id="90" name="Google Shape;90;p1"/>
          <p:cNvSpPr txBox="1"/>
          <p:nvPr>
            <p:ph type="ctrTitle"/>
          </p:nvPr>
        </p:nvSpPr>
        <p:spPr>
          <a:xfrm>
            <a:off x="3051275" y="2759950"/>
            <a:ext cx="7392600" cy="878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Arial"/>
              <a:buNone/>
            </a:pPr>
            <a:r>
              <a:rPr b="1" lang="en" sz="7200">
                <a:solidFill>
                  <a:srgbClr val="1C4587"/>
                </a:solidFill>
                <a:latin typeface="Arial"/>
                <a:ea typeface="Arial"/>
                <a:cs typeface="Arial"/>
                <a:sym typeface="Arial"/>
              </a:rPr>
              <a:t>Kubernetes</a:t>
            </a:r>
            <a:endParaRPr b="1" sz="7200">
              <a:solidFill>
                <a:srgbClr val="1C4587"/>
              </a:solidFill>
              <a:latin typeface="Arial"/>
              <a:ea typeface="Arial"/>
              <a:cs typeface="Arial"/>
              <a:sym typeface="Arial"/>
            </a:endParaRPr>
          </a:p>
        </p:txBody>
      </p:sp>
      <p:sp>
        <p:nvSpPr>
          <p:cNvPr id="91" name="Google Shape;91;p1"/>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2" name="Google Shape;92;p1"/>
          <p:cNvSpPr/>
          <p:nvPr/>
        </p:nvSpPr>
        <p:spPr>
          <a:xfrm>
            <a:off x="371475" y="620656"/>
            <a:ext cx="992981" cy="151332"/>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3" name="Google Shape;93;p1"/>
          <p:cNvSpPr/>
          <p:nvPr/>
        </p:nvSpPr>
        <p:spPr>
          <a:xfrm>
            <a:off x="0" y="0"/>
            <a:ext cx="770886"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4" name="Google Shape;94;p1"/>
          <p:cNvSpPr/>
          <p:nvPr/>
        </p:nvSpPr>
        <p:spPr>
          <a:xfrm>
            <a:off x="780122" y="4439376"/>
            <a:ext cx="11421114" cy="2418623"/>
          </a:xfrm>
          <a:prstGeom prst="rtTriangle">
            <a:avLst/>
          </a:prstGeom>
          <a:solidFill>
            <a:srgbClr val="B2FACD"/>
          </a:solidFill>
          <a:ln cap="flat" cmpd="sng" w="25400">
            <a:solidFill>
              <a:srgbClr val="B2FAC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95" name="Google Shape;95;p1"/>
          <p:cNvPicPr preferRelativeResize="0"/>
          <p:nvPr/>
        </p:nvPicPr>
        <p:blipFill rotWithShape="1">
          <a:blip r:embed="rId3">
            <a:alphaModFix/>
          </a:blip>
          <a:srcRect b="0" l="0" r="18179" t="9089"/>
          <a:stretch/>
        </p:blipFill>
        <p:spPr>
          <a:xfrm>
            <a:off x="10728250" y="62975"/>
            <a:ext cx="1311350" cy="1233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g2aa37ea10a6_0_510"/>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94" name="Google Shape;294;g2aa37ea10a6_0_510"/>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5" name="Google Shape;295;g2aa37ea10a6_0_510"/>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96" name="Google Shape;296;g2aa37ea10a6_0_510"/>
          <p:cNvPicPr preferRelativeResize="0"/>
          <p:nvPr/>
        </p:nvPicPr>
        <p:blipFill rotWithShape="1">
          <a:blip r:embed="rId3">
            <a:alphaModFix/>
          </a:blip>
          <a:srcRect b="0" l="0" r="18180" t="9090"/>
          <a:stretch/>
        </p:blipFill>
        <p:spPr>
          <a:xfrm>
            <a:off x="10880650" y="-13225"/>
            <a:ext cx="1311350" cy="1233700"/>
          </a:xfrm>
          <a:prstGeom prst="rect">
            <a:avLst/>
          </a:prstGeom>
          <a:noFill/>
          <a:ln>
            <a:noFill/>
          </a:ln>
        </p:spPr>
      </p:pic>
      <p:sp>
        <p:nvSpPr>
          <p:cNvPr id="297" name="Google Shape;297;g2aa37ea10a6_0_510"/>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rtl="0" algn="ctr">
              <a:lnSpc>
                <a:spcPct val="138000"/>
              </a:lnSpc>
              <a:spcBef>
                <a:spcPts val="0"/>
              </a:spcBef>
              <a:spcAft>
                <a:spcPts val="0"/>
              </a:spcAft>
              <a:buClr>
                <a:schemeClr val="dk1"/>
              </a:buClr>
              <a:buSzPts val="1100"/>
              <a:buFont typeface="Arial"/>
              <a:buNone/>
            </a:pPr>
            <a:r>
              <a:rPr b="1" lang="en" sz="4000">
                <a:solidFill>
                  <a:schemeClr val="dk1"/>
                </a:solidFill>
              </a:rPr>
              <a:t>Containerization</a:t>
            </a:r>
            <a:endParaRPr b="1" i="0" sz="4000" u="none" cap="none" strike="noStrike">
              <a:solidFill>
                <a:schemeClr val="dk1"/>
              </a:solidFill>
            </a:endParaRPr>
          </a:p>
        </p:txBody>
      </p:sp>
      <p:pic>
        <p:nvPicPr>
          <p:cNvPr id="298" name="Google Shape;298;g2aa37ea10a6_0_510"/>
          <p:cNvPicPr preferRelativeResize="0"/>
          <p:nvPr/>
        </p:nvPicPr>
        <p:blipFill rotWithShape="1">
          <a:blip r:embed="rId4">
            <a:alphaModFix/>
          </a:blip>
          <a:srcRect b="0" l="0" r="0" t="0"/>
          <a:stretch/>
        </p:blipFill>
        <p:spPr>
          <a:xfrm>
            <a:off x="2209800" y="1074150"/>
            <a:ext cx="8275525" cy="52713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2" name="Shape 302"/>
        <p:cNvGrpSpPr/>
        <p:nvPr/>
      </p:nvGrpSpPr>
      <p:grpSpPr>
        <a:xfrm>
          <a:off x="0" y="0"/>
          <a:ext cx="0" cy="0"/>
          <a:chOff x="0" y="0"/>
          <a:chExt cx="0" cy="0"/>
        </a:xfrm>
      </p:grpSpPr>
      <p:sp>
        <p:nvSpPr>
          <p:cNvPr id="303" name="Google Shape;303;g1ec4f6ada71_0_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Narrow"/>
              <a:ea typeface="Arial Narrow"/>
              <a:cs typeface="Arial Narrow"/>
              <a:sym typeface="Arial Narrow"/>
            </a:endParaRPr>
          </a:p>
        </p:txBody>
      </p:sp>
      <p:sp>
        <p:nvSpPr>
          <p:cNvPr id="304" name="Google Shape;304;g1ec4f6ada71_0_0"/>
          <p:cNvSpPr txBox="1"/>
          <p:nvPr>
            <p:ph type="ctrTitle"/>
          </p:nvPr>
        </p:nvSpPr>
        <p:spPr>
          <a:xfrm>
            <a:off x="3051275" y="2759950"/>
            <a:ext cx="7392600" cy="878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Arial"/>
              <a:buNone/>
            </a:pPr>
            <a:r>
              <a:rPr b="1" lang="en" sz="5600">
                <a:solidFill>
                  <a:srgbClr val="1C4587"/>
                </a:solidFill>
                <a:latin typeface="Exo"/>
                <a:ea typeface="Exo"/>
                <a:cs typeface="Exo"/>
                <a:sym typeface="Exo"/>
              </a:rPr>
              <a:t>KUBERNETES</a:t>
            </a:r>
            <a:endParaRPr b="1" sz="5600">
              <a:solidFill>
                <a:srgbClr val="1C4587"/>
              </a:solidFill>
              <a:latin typeface="Exo"/>
              <a:ea typeface="Exo"/>
              <a:cs typeface="Exo"/>
              <a:sym typeface="Exo"/>
            </a:endParaRPr>
          </a:p>
        </p:txBody>
      </p:sp>
      <p:sp>
        <p:nvSpPr>
          <p:cNvPr id="305" name="Google Shape;305;g1ec4f6ada71_0_0"/>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06" name="Google Shape;306;g1ec4f6ada71_0_0"/>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7" name="Google Shape;307;g1ec4f6ada71_0_0"/>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8" name="Google Shape;308;g1ec4f6ada71_0_0"/>
          <p:cNvSpPr/>
          <p:nvPr/>
        </p:nvSpPr>
        <p:spPr>
          <a:xfrm>
            <a:off x="780122" y="4439376"/>
            <a:ext cx="11421000" cy="2418600"/>
          </a:xfrm>
          <a:prstGeom prst="rtTriangle">
            <a:avLst/>
          </a:prstGeom>
          <a:solidFill>
            <a:srgbClr val="B2FACD"/>
          </a:solidFill>
          <a:ln cap="flat" cmpd="sng" w="25400">
            <a:solidFill>
              <a:srgbClr val="B2FAC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09" name="Google Shape;309;g1ec4f6ada71_0_0"/>
          <p:cNvPicPr preferRelativeResize="0"/>
          <p:nvPr/>
        </p:nvPicPr>
        <p:blipFill rotWithShape="1">
          <a:blip r:embed="rId3">
            <a:alphaModFix/>
          </a:blip>
          <a:srcRect b="0" l="0" r="18179" t="9089"/>
          <a:stretch/>
        </p:blipFill>
        <p:spPr>
          <a:xfrm>
            <a:off x="10728250" y="62975"/>
            <a:ext cx="1311350" cy="1233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g2aa37ea10a6_0_520"/>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15" name="Google Shape;315;g2aa37ea10a6_0_520"/>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6" name="Google Shape;316;g2aa37ea10a6_0_520"/>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17" name="Google Shape;317;g2aa37ea10a6_0_520"/>
          <p:cNvPicPr preferRelativeResize="0"/>
          <p:nvPr/>
        </p:nvPicPr>
        <p:blipFill rotWithShape="1">
          <a:blip r:embed="rId3">
            <a:alphaModFix/>
          </a:blip>
          <a:srcRect b="0" l="0" r="18180" t="9090"/>
          <a:stretch/>
        </p:blipFill>
        <p:spPr>
          <a:xfrm>
            <a:off x="10880650" y="-13225"/>
            <a:ext cx="1311350" cy="1233700"/>
          </a:xfrm>
          <a:prstGeom prst="rect">
            <a:avLst/>
          </a:prstGeom>
          <a:noFill/>
          <a:ln>
            <a:noFill/>
          </a:ln>
        </p:spPr>
      </p:pic>
      <p:sp>
        <p:nvSpPr>
          <p:cNvPr id="318" name="Google Shape;318;g2aa37ea10a6_0_520"/>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rtl="0" algn="ctr">
              <a:lnSpc>
                <a:spcPct val="138000"/>
              </a:lnSpc>
              <a:spcBef>
                <a:spcPts val="0"/>
              </a:spcBef>
              <a:spcAft>
                <a:spcPts val="0"/>
              </a:spcAft>
              <a:buClr>
                <a:schemeClr val="dk1"/>
              </a:buClr>
              <a:buSzPts val="1100"/>
              <a:buFont typeface="Arial"/>
              <a:buNone/>
            </a:pPr>
            <a:r>
              <a:rPr b="1" lang="en" sz="4000">
                <a:solidFill>
                  <a:schemeClr val="dk1"/>
                </a:solidFill>
              </a:rPr>
              <a:t>Kubernetes</a:t>
            </a:r>
            <a:endParaRPr b="1" i="0" sz="4000" u="none" cap="none" strike="noStrike">
              <a:solidFill>
                <a:schemeClr val="dk1"/>
              </a:solidFill>
            </a:endParaRPr>
          </a:p>
        </p:txBody>
      </p:sp>
      <p:sp>
        <p:nvSpPr>
          <p:cNvPr id="319" name="Google Shape;319;g2aa37ea10a6_0_520"/>
          <p:cNvSpPr txBox="1"/>
          <p:nvPr/>
        </p:nvSpPr>
        <p:spPr>
          <a:xfrm>
            <a:off x="1528600" y="1057050"/>
            <a:ext cx="44619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
              <a:solidFill>
                <a:schemeClr val="dk1"/>
              </a:solidFill>
            </a:endParaRPr>
          </a:p>
          <a:p>
            <a:pPr indent="0" lvl="0" marL="0" rtl="0" algn="l">
              <a:spcBef>
                <a:spcPts val="0"/>
              </a:spcBef>
              <a:spcAft>
                <a:spcPts val="0"/>
              </a:spcAft>
              <a:buNone/>
            </a:pPr>
            <a:r>
              <a:rPr lang="en" sz="3100">
                <a:solidFill>
                  <a:srgbClr val="741B47"/>
                </a:solidFill>
              </a:rPr>
              <a:t>Orchestration</a:t>
            </a:r>
            <a:endParaRPr sz="3100">
              <a:solidFill>
                <a:srgbClr val="741B47"/>
              </a:solidFill>
            </a:endParaRPr>
          </a:p>
        </p:txBody>
      </p:sp>
      <p:sp>
        <p:nvSpPr>
          <p:cNvPr id="320" name="Google Shape;320;g2aa37ea10a6_0_520"/>
          <p:cNvSpPr txBox="1"/>
          <p:nvPr/>
        </p:nvSpPr>
        <p:spPr>
          <a:xfrm>
            <a:off x="897100" y="2101075"/>
            <a:ext cx="5724900" cy="3797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t/>
            </a:r>
            <a:endParaRPr sz="1100">
              <a:solidFill>
                <a:schemeClr val="dk1"/>
              </a:solidFill>
            </a:endParaRPr>
          </a:p>
          <a:p>
            <a:pPr indent="-355600" lvl="0" marL="457200" rtl="0" algn="just">
              <a:spcBef>
                <a:spcPts val="0"/>
              </a:spcBef>
              <a:spcAft>
                <a:spcPts val="0"/>
              </a:spcAft>
              <a:buClr>
                <a:srgbClr val="4A1E1E"/>
              </a:buClr>
              <a:buSzPts val="2000"/>
              <a:buChar char="●"/>
            </a:pPr>
            <a:r>
              <a:rPr lang="en" sz="2000">
                <a:solidFill>
                  <a:srgbClr val="4A1E1E"/>
                </a:solidFill>
              </a:rPr>
              <a:t>Containers are great, but when you get lots of them running, at some point, you need them all working together in harmony to solve business problems.</a:t>
            </a:r>
            <a:endParaRPr sz="2000">
              <a:solidFill>
                <a:srgbClr val="4A1E1E"/>
              </a:solidFill>
            </a:endParaRPr>
          </a:p>
          <a:p>
            <a:pPr indent="0" lvl="0" marL="457200" rtl="0" algn="just">
              <a:spcBef>
                <a:spcPts val="0"/>
              </a:spcBef>
              <a:spcAft>
                <a:spcPts val="0"/>
              </a:spcAft>
              <a:buNone/>
            </a:pPr>
            <a:r>
              <a:t/>
            </a:r>
            <a:endParaRPr sz="2000">
              <a:solidFill>
                <a:srgbClr val="4A1E1E"/>
              </a:solidFill>
            </a:endParaRPr>
          </a:p>
          <a:p>
            <a:pPr indent="-355600" lvl="0" marL="457200" rtl="0" algn="just">
              <a:spcBef>
                <a:spcPts val="0"/>
              </a:spcBef>
              <a:spcAft>
                <a:spcPts val="0"/>
              </a:spcAft>
              <a:buClr>
                <a:srgbClr val="4A1E1E"/>
              </a:buClr>
              <a:buSzPts val="2000"/>
              <a:buChar char="●"/>
            </a:pPr>
            <a:r>
              <a:rPr lang="en" sz="2000">
                <a:solidFill>
                  <a:srgbClr val="4A1E1E"/>
                </a:solidFill>
              </a:rPr>
              <a:t>Tools to manage, scale, and maintain containerized applications are called orchestrators, and the most common example of this is </a:t>
            </a:r>
            <a:r>
              <a:rPr b="1" lang="en" sz="2000">
                <a:solidFill>
                  <a:srgbClr val="4A1E1E"/>
                </a:solidFill>
              </a:rPr>
              <a:t>Kubernetes</a:t>
            </a:r>
            <a:r>
              <a:rPr lang="en" sz="2000">
                <a:solidFill>
                  <a:srgbClr val="4A1E1E"/>
                </a:solidFill>
              </a:rPr>
              <a:t>. </a:t>
            </a:r>
            <a:endParaRPr sz="2000">
              <a:solidFill>
                <a:srgbClr val="4A1E1E"/>
              </a:solidFill>
            </a:endParaRPr>
          </a:p>
          <a:p>
            <a:pPr indent="0" lvl="0" marL="0" rtl="0" algn="just">
              <a:spcBef>
                <a:spcPts val="0"/>
              </a:spcBef>
              <a:spcAft>
                <a:spcPts val="0"/>
              </a:spcAft>
              <a:buNone/>
            </a:pPr>
            <a:r>
              <a:t/>
            </a:r>
            <a:endParaRPr sz="2800">
              <a:solidFill>
                <a:schemeClr val="dk1"/>
              </a:solidFill>
              <a:latin typeface="Calibri"/>
              <a:ea typeface="Calibri"/>
              <a:cs typeface="Calibri"/>
              <a:sym typeface="Calibri"/>
            </a:endParaRPr>
          </a:p>
        </p:txBody>
      </p:sp>
      <p:pic>
        <p:nvPicPr>
          <p:cNvPr id="321" name="Google Shape;321;g2aa37ea10a6_0_520"/>
          <p:cNvPicPr preferRelativeResize="0"/>
          <p:nvPr/>
        </p:nvPicPr>
        <p:blipFill>
          <a:blip r:embed="rId4">
            <a:alphaModFix/>
          </a:blip>
          <a:stretch>
            <a:fillRect/>
          </a:stretch>
        </p:blipFill>
        <p:spPr>
          <a:xfrm>
            <a:off x="6748100" y="2399825"/>
            <a:ext cx="5265201" cy="2632600"/>
          </a:xfrm>
          <a:prstGeom prst="rect">
            <a:avLst/>
          </a:prstGeom>
          <a:noFill/>
          <a:ln>
            <a:noFill/>
          </a:ln>
        </p:spPr>
      </p:pic>
      <p:sp>
        <p:nvSpPr>
          <p:cNvPr id="322" name="Google Shape;322;g2aa37ea10a6_0_520"/>
          <p:cNvSpPr txBox="1"/>
          <p:nvPr/>
        </p:nvSpPr>
        <p:spPr>
          <a:xfrm>
            <a:off x="1528600" y="1057050"/>
            <a:ext cx="44619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
              <a:solidFill>
                <a:schemeClr val="dk1"/>
              </a:solidFill>
            </a:endParaRPr>
          </a:p>
          <a:p>
            <a:pPr indent="0" lvl="0" marL="0" rtl="0" algn="l">
              <a:spcBef>
                <a:spcPts val="0"/>
              </a:spcBef>
              <a:spcAft>
                <a:spcPts val="0"/>
              </a:spcAft>
              <a:buNone/>
            </a:pPr>
            <a:r>
              <a:rPr lang="en" sz="3100">
                <a:solidFill>
                  <a:srgbClr val="741B47"/>
                </a:solidFill>
              </a:rPr>
              <a:t>Orchestration</a:t>
            </a:r>
            <a:endParaRPr sz="3100">
              <a:solidFill>
                <a:srgbClr val="741B47"/>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g2aa418787f7_0_14"/>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28" name="Google Shape;328;g2aa418787f7_0_14"/>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9" name="Google Shape;329;g2aa418787f7_0_14"/>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30" name="Google Shape;330;g2aa418787f7_0_14"/>
          <p:cNvPicPr preferRelativeResize="0"/>
          <p:nvPr/>
        </p:nvPicPr>
        <p:blipFill rotWithShape="1">
          <a:blip r:embed="rId3">
            <a:alphaModFix/>
          </a:blip>
          <a:srcRect b="0" l="0" r="18180" t="9090"/>
          <a:stretch/>
        </p:blipFill>
        <p:spPr>
          <a:xfrm>
            <a:off x="10880650" y="-13225"/>
            <a:ext cx="1311350" cy="1233700"/>
          </a:xfrm>
          <a:prstGeom prst="rect">
            <a:avLst/>
          </a:prstGeom>
          <a:noFill/>
          <a:ln>
            <a:noFill/>
          </a:ln>
        </p:spPr>
      </p:pic>
      <p:sp>
        <p:nvSpPr>
          <p:cNvPr id="331" name="Google Shape;331;g2aa418787f7_0_14"/>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rtl="0" algn="ctr">
              <a:lnSpc>
                <a:spcPct val="138000"/>
              </a:lnSpc>
              <a:spcBef>
                <a:spcPts val="0"/>
              </a:spcBef>
              <a:spcAft>
                <a:spcPts val="0"/>
              </a:spcAft>
              <a:buClr>
                <a:schemeClr val="dk1"/>
              </a:buClr>
              <a:buSzPts val="1100"/>
              <a:buFont typeface="Arial"/>
              <a:buNone/>
            </a:pPr>
            <a:r>
              <a:rPr b="1" lang="en" sz="4000">
                <a:solidFill>
                  <a:schemeClr val="dk1"/>
                </a:solidFill>
              </a:rPr>
              <a:t>Kubernetes</a:t>
            </a:r>
            <a:endParaRPr b="1" i="0" sz="4000" u="none" cap="none" strike="noStrike">
              <a:solidFill>
                <a:schemeClr val="dk1"/>
              </a:solidFill>
            </a:endParaRPr>
          </a:p>
        </p:txBody>
      </p:sp>
      <p:sp>
        <p:nvSpPr>
          <p:cNvPr id="332" name="Google Shape;332;g2aa418787f7_0_14"/>
          <p:cNvSpPr txBox="1"/>
          <p:nvPr/>
        </p:nvSpPr>
        <p:spPr>
          <a:xfrm>
            <a:off x="1376200" y="752250"/>
            <a:ext cx="4461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741B47"/>
                </a:solidFill>
              </a:rPr>
              <a:t>Orchestration</a:t>
            </a:r>
            <a:endParaRPr sz="3000">
              <a:solidFill>
                <a:srgbClr val="741B47"/>
              </a:solidFill>
            </a:endParaRPr>
          </a:p>
        </p:txBody>
      </p:sp>
      <p:sp>
        <p:nvSpPr>
          <p:cNvPr id="333" name="Google Shape;333;g2aa418787f7_0_14"/>
          <p:cNvSpPr txBox="1"/>
          <p:nvPr/>
        </p:nvSpPr>
        <p:spPr>
          <a:xfrm>
            <a:off x="897100" y="2681425"/>
            <a:ext cx="11001000" cy="3728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t/>
            </a:r>
            <a:endParaRPr sz="1100">
              <a:solidFill>
                <a:schemeClr val="dk1"/>
              </a:solidFill>
            </a:endParaRPr>
          </a:p>
          <a:p>
            <a:pPr indent="0" lvl="0" marL="457200" rtl="0" algn="just">
              <a:spcBef>
                <a:spcPts val="0"/>
              </a:spcBef>
              <a:spcAft>
                <a:spcPts val="0"/>
              </a:spcAft>
              <a:buNone/>
            </a:pPr>
            <a:r>
              <a:t/>
            </a:r>
            <a:endParaRPr sz="1100">
              <a:solidFill>
                <a:schemeClr val="dk1"/>
              </a:solidFill>
            </a:endParaRPr>
          </a:p>
          <a:p>
            <a:pPr indent="0" lvl="0" marL="457200" rtl="0" algn="just">
              <a:lnSpc>
                <a:spcPct val="150000"/>
              </a:lnSpc>
              <a:spcBef>
                <a:spcPts val="0"/>
              </a:spcBef>
              <a:spcAft>
                <a:spcPts val="0"/>
              </a:spcAft>
              <a:buNone/>
            </a:pPr>
            <a:r>
              <a:rPr lang="en" sz="1800">
                <a:solidFill>
                  <a:srgbClr val="4A1E1E"/>
                </a:solidFill>
              </a:rPr>
              <a:t>Container orchestration is used to automate the following tasks at scale:</a:t>
            </a:r>
            <a:endParaRPr sz="1800">
              <a:solidFill>
                <a:srgbClr val="4A1E1E"/>
              </a:solidFill>
            </a:endParaRPr>
          </a:p>
          <a:p>
            <a:pPr indent="-342900" lvl="0" marL="457200" rtl="0" algn="just">
              <a:lnSpc>
                <a:spcPct val="150000"/>
              </a:lnSpc>
              <a:spcBef>
                <a:spcPts val="0"/>
              </a:spcBef>
              <a:spcAft>
                <a:spcPts val="0"/>
              </a:spcAft>
              <a:buClr>
                <a:srgbClr val="4A1E1E"/>
              </a:buClr>
              <a:buSzPts val="1800"/>
              <a:buChar char="●"/>
            </a:pPr>
            <a:r>
              <a:rPr lang="en" sz="1800">
                <a:solidFill>
                  <a:srgbClr val="4A1E1E"/>
                </a:solidFill>
              </a:rPr>
              <a:t>Provisioning and deployments of containers</a:t>
            </a:r>
            <a:endParaRPr sz="1800">
              <a:solidFill>
                <a:srgbClr val="4A1E1E"/>
              </a:solidFill>
            </a:endParaRPr>
          </a:p>
          <a:p>
            <a:pPr indent="-342900" lvl="0" marL="457200" rtl="0" algn="just">
              <a:lnSpc>
                <a:spcPct val="150000"/>
              </a:lnSpc>
              <a:spcBef>
                <a:spcPts val="0"/>
              </a:spcBef>
              <a:spcAft>
                <a:spcPts val="0"/>
              </a:spcAft>
              <a:buClr>
                <a:srgbClr val="4A1E1E"/>
              </a:buClr>
              <a:buSzPts val="1800"/>
              <a:buChar char="●"/>
            </a:pPr>
            <a:r>
              <a:rPr lang="en" sz="1800">
                <a:solidFill>
                  <a:srgbClr val="4A1E1E"/>
                </a:solidFill>
              </a:rPr>
              <a:t>Availability of containers</a:t>
            </a:r>
            <a:endParaRPr sz="1800">
              <a:solidFill>
                <a:srgbClr val="4A1E1E"/>
              </a:solidFill>
            </a:endParaRPr>
          </a:p>
          <a:p>
            <a:pPr indent="-342900" lvl="0" marL="457200" rtl="0" algn="just">
              <a:lnSpc>
                <a:spcPct val="150000"/>
              </a:lnSpc>
              <a:spcBef>
                <a:spcPts val="0"/>
              </a:spcBef>
              <a:spcAft>
                <a:spcPts val="0"/>
              </a:spcAft>
              <a:buClr>
                <a:srgbClr val="4A1E1E"/>
              </a:buClr>
              <a:buSzPts val="1800"/>
              <a:buChar char="●"/>
            </a:pPr>
            <a:r>
              <a:rPr lang="en" sz="1800">
                <a:solidFill>
                  <a:srgbClr val="4A1E1E"/>
                </a:solidFill>
              </a:rPr>
              <a:t>Load balancing, traffic routing and service discovery of containers</a:t>
            </a:r>
            <a:endParaRPr sz="1800">
              <a:solidFill>
                <a:srgbClr val="4A1E1E"/>
              </a:solidFill>
            </a:endParaRPr>
          </a:p>
          <a:p>
            <a:pPr indent="-342900" lvl="0" marL="457200" rtl="0" algn="just">
              <a:lnSpc>
                <a:spcPct val="150000"/>
              </a:lnSpc>
              <a:spcBef>
                <a:spcPts val="0"/>
              </a:spcBef>
              <a:spcAft>
                <a:spcPts val="0"/>
              </a:spcAft>
              <a:buClr>
                <a:srgbClr val="4A1E1E"/>
              </a:buClr>
              <a:buSzPts val="1800"/>
              <a:buChar char="●"/>
            </a:pPr>
            <a:r>
              <a:rPr lang="en" sz="1800">
                <a:solidFill>
                  <a:srgbClr val="4A1E1E"/>
                </a:solidFill>
              </a:rPr>
              <a:t>Health monitoring of containers</a:t>
            </a:r>
            <a:endParaRPr sz="1100">
              <a:solidFill>
                <a:schemeClr val="dk1"/>
              </a:solidFill>
            </a:endParaRPr>
          </a:p>
          <a:p>
            <a:pPr indent="-342900" lvl="0" marL="457200" rtl="0" algn="just">
              <a:lnSpc>
                <a:spcPct val="150000"/>
              </a:lnSpc>
              <a:spcBef>
                <a:spcPts val="0"/>
              </a:spcBef>
              <a:spcAft>
                <a:spcPts val="0"/>
              </a:spcAft>
              <a:buClr>
                <a:srgbClr val="4A1E1E"/>
              </a:buClr>
              <a:buSzPts val="1800"/>
              <a:buChar char="●"/>
            </a:pPr>
            <a:r>
              <a:rPr lang="en" sz="1800">
                <a:solidFill>
                  <a:srgbClr val="4A1E1E"/>
                </a:solidFill>
              </a:rPr>
              <a:t>Securing the interactions between containers.</a:t>
            </a:r>
            <a:endParaRPr sz="1800">
              <a:solidFill>
                <a:srgbClr val="4A1E1E"/>
              </a:solidFill>
            </a:endParaRPr>
          </a:p>
          <a:p>
            <a:pPr indent="-342900" lvl="0" marL="457200" rtl="0" algn="just">
              <a:lnSpc>
                <a:spcPct val="150000"/>
              </a:lnSpc>
              <a:spcBef>
                <a:spcPts val="0"/>
              </a:spcBef>
              <a:spcAft>
                <a:spcPts val="0"/>
              </a:spcAft>
              <a:buClr>
                <a:srgbClr val="4A1E1E"/>
              </a:buClr>
              <a:buSzPts val="1800"/>
              <a:buChar char="●"/>
            </a:pPr>
            <a:r>
              <a:rPr lang="en" sz="1800">
                <a:solidFill>
                  <a:srgbClr val="4A1E1E"/>
                </a:solidFill>
              </a:rPr>
              <a:t>Configuring and scheduling of containers</a:t>
            </a:r>
            <a:endParaRPr sz="1800">
              <a:solidFill>
                <a:srgbClr val="4A1E1E"/>
              </a:solidFill>
            </a:endParaRPr>
          </a:p>
          <a:p>
            <a:pPr indent="-342900" lvl="0" marL="457200" rtl="0" algn="just">
              <a:lnSpc>
                <a:spcPct val="150000"/>
              </a:lnSpc>
              <a:spcBef>
                <a:spcPts val="0"/>
              </a:spcBef>
              <a:spcAft>
                <a:spcPts val="0"/>
              </a:spcAft>
              <a:buClr>
                <a:srgbClr val="4A1E1E"/>
              </a:buClr>
              <a:buSzPts val="1800"/>
              <a:buChar char="●"/>
            </a:pPr>
            <a:r>
              <a:rPr lang="en" sz="1800">
                <a:solidFill>
                  <a:srgbClr val="4A1E1E"/>
                </a:solidFill>
              </a:rPr>
              <a:t>Allocation of resources between containers </a:t>
            </a:r>
            <a:endParaRPr sz="1800">
              <a:solidFill>
                <a:srgbClr val="4A1E1E"/>
              </a:solidFill>
            </a:endParaRPr>
          </a:p>
          <a:p>
            <a:pPr indent="0" lvl="0" marL="0" rtl="0" algn="just">
              <a:spcBef>
                <a:spcPts val="0"/>
              </a:spcBef>
              <a:spcAft>
                <a:spcPts val="0"/>
              </a:spcAft>
              <a:buNone/>
            </a:pPr>
            <a:r>
              <a:t/>
            </a:r>
            <a:endParaRPr sz="2000">
              <a:solidFill>
                <a:srgbClr val="4A1E1E"/>
              </a:solidFill>
            </a:endParaRPr>
          </a:p>
        </p:txBody>
      </p:sp>
      <p:pic>
        <p:nvPicPr>
          <p:cNvPr id="334" name="Google Shape;334;g2aa418787f7_0_14"/>
          <p:cNvPicPr preferRelativeResize="0"/>
          <p:nvPr/>
        </p:nvPicPr>
        <p:blipFill>
          <a:blip r:embed="rId4">
            <a:alphaModFix/>
          </a:blip>
          <a:stretch>
            <a:fillRect/>
          </a:stretch>
        </p:blipFill>
        <p:spPr>
          <a:xfrm>
            <a:off x="3295975" y="1307850"/>
            <a:ext cx="4733925" cy="1733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g2aa418787f7_0_29"/>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40" name="Google Shape;340;g2aa418787f7_0_29"/>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1" name="Google Shape;341;g2aa418787f7_0_29"/>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42" name="Google Shape;342;g2aa418787f7_0_29"/>
          <p:cNvPicPr preferRelativeResize="0"/>
          <p:nvPr/>
        </p:nvPicPr>
        <p:blipFill rotWithShape="1">
          <a:blip r:embed="rId3">
            <a:alphaModFix/>
          </a:blip>
          <a:srcRect b="0" l="0" r="18180" t="9090"/>
          <a:stretch/>
        </p:blipFill>
        <p:spPr>
          <a:xfrm>
            <a:off x="10880650" y="-13225"/>
            <a:ext cx="1311350" cy="1233700"/>
          </a:xfrm>
          <a:prstGeom prst="rect">
            <a:avLst/>
          </a:prstGeom>
          <a:noFill/>
          <a:ln>
            <a:noFill/>
          </a:ln>
        </p:spPr>
      </p:pic>
      <p:sp>
        <p:nvSpPr>
          <p:cNvPr id="343" name="Google Shape;343;g2aa418787f7_0_29"/>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rtl="0" algn="ctr">
              <a:lnSpc>
                <a:spcPct val="138000"/>
              </a:lnSpc>
              <a:spcBef>
                <a:spcPts val="0"/>
              </a:spcBef>
              <a:spcAft>
                <a:spcPts val="0"/>
              </a:spcAft>
              <a:buClr>
                <a:schemeClr val="dk1"/>
              </a:buClr>
              <a:buSzPts val="1100"/>
              <a:buFont typeface="Arial"/>
              <a:buNone/>
            </a:pPr>
            <a:r>
              <a:rPr b="1" lang="en" sz="4000">
                <a:solidFill>
                  <a:schemeClr val="dk1"/>
                </a:solidFill>
              </a:rPr>
              <a:t>Kubernetes</a:t>
            </a:r>
            <a:endParaRPr b="1" i="0" sz="4000" u="none" cap="none" strike="noStrike">
              <a:solidFill>
                <a:schemeClr val="dk1"/>
              </a:solidFill>
            </a:endParaRPr>
          </a:p>
        </p:txBody>
      </p:sp>
      <p:sp>
        <p:nvSpPr>
          <p:cNvPr id="344" name="Google Shape;344;g2aa418787f7_0_29"/>
          <p:cNvSpPr txBox="1"/>
          <p:nvPr/>
        </p:nvSpPr>
        <p:spPr>
          <a:xfrm>
            <a:off x="1376200" y="752250"/>
            <a:ext cx="9872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741B47"/>
                </a:solidFill>
              </a:rPr>
              <a:t>Kubernetes Components</a:t>
            </a:r>
            <a:endParaRPr sz="2400">
              <a:solidFill>
                <a:srgbClr val="741B47"/>
              </a:solidFill>
            </a:endParaRPr>
          </a:p>
        </p:txBody>
      </p:sp>
      <p:sp>
        <p:nvSpPr>
          <p:cNvPr id="345" name="Google Shape;345;g2aa418787f7_0_29"/>
          <p:cNvSpPr txBox="1"/>
          <p:nvPr/>
        </p:nvSpPr>
        <p:spPr>
          <a:xfrm>
            <a:off x="1440050" y="1652525"/>
            <a:ext cx="9679200" cy="1440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000">
                <a:solidFill>
                  <a:srgbClr val="4A1E1E"/>
                </a:solidFill>
              </a:rPr>
              <a:t>Kubernetes has the following main components:</a:t>
            </a:r>
            <a:endParaRPr b="1" sz="2000">
              <a:solidFill>
                <a:srgbClr val="4A1E1E"/>
              </a:solidFill>
            </a:endParaRPr>
          </a:p>
          <a:p>
            <a:pPr indent="0" lvl="0" marL="0" rtl="0" algn="l">
              <a:lnSpc>
                <a:spcPct val="150000"/>
              </a:lnSpc>
              <a:spcBef>
                <a:spcPts val="0"/>
              </a:spcBef>
              <a:spcAft>
                <a:spcPts val="0"/>
              </a:spcAft>
              <a:buNone/>
            </a:pPr>
            <a:r>
              <a:rPr lang="en" sz="2000">
                <a:solidFill>
                  <a:schemeClr val="dk1"/>
                </a:solidFill>
              </a:rPr>
              <a:t>• </a:t>
            </a:r>
            <a:r>
              <a:rPr lang="en" sz="2000">
                <a:solidFill>
                  <a:srgbClr val="4A1E1E"/>
                </a:solidFill>
              </a:rPr>
              <a:t>One or more master nodes</a:t>
            </a:r>
            <a:endParaRPr sz="2000">
              <a:solidFill>
                <a:srgbClr val="4A1E1E"/>
              </a:solidFill>
            </a:endParaRPr>
          </a:p>
          <a:p>
            <a:pPr indent="0" lvl="0" marL="0" rtl="0" algn="l">
              <a:lnSpc>
                <a:spcPct val="150000"/>
              </a:lnSpc>
              <a:spcBef>
                <a:spcPts val="0"/>
              </a:spcBef>
              <a:spcAft>
                <a:spcPts val="0"/>
              </a:spcAft>
              <a:buNone/>
            </a:pPr>
            <a:r>
              <a:rPr lang="en" sz="2000">
                <a:solidFill>
                  <a:schemeClr val="dk1"/>
                </a:solidFill>
              </a:rPr>
              <a:t>• </a:t>
            </a:r>
            <a:r>
              <a:rPr lang="en" sz="2000">
                <a:solidFill>
                  <a:srgbClr val="4A1E1E"/>
                </a:solidFill>
              </a:rPr>
              <a:t>One or more worker nodes. </a:t>
            </a:r>
            <a:endParaRPr sz="2000">
              <a:solidFill>
                <a:srgbClr val="4A1E1E"/>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pic>
        <p:nvPicPr>
          <p:cNvPr id="346" name="Google Shape;346;g2aa418787f7_0_29"/>
          <p:cNvPicPr preferRelativeResize="0"/>
          <p:nvPr/>
        </p:nvPicPr>
        <p:blipFill>
          <a:blip r:embed="rId4">
            <a:alphaModFix/>
          </a:blip>
          <a:stretch>
            <a:fillRect/>
          </a:stretch>
        </p:blipFill>
        <p:spPr>
          <a:xfrm>
            <a:off x="1304400" y="3016325"/>
            <a:ext cx="10325500" cy="33664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g2aa418787f7_0_45"/>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52" name="Google Shape;352;g2aa418787f7_0_45"/>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3" name="Google Shape;353;g2aa418787f7_0_45"/>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54" name="Google Shape;354;g2aa418787f7_0_45"/>
          <p:cNvPicPr preferRelativeResize="0"/>
          <p:nvPr/>
        </p:nvPicPr>
        <p:blipFill rotWithShape="1">
          <a:blip r:embed="rId3">
            <a:alphaModFix/>
          </a:blip>
          <a:srcRect b="0" l="0" r="18180" t="9090"/>
          <a:stretch/>
        </p:blipFill>
        <p:spPr>
          <a:xfrm>
            <a:off x="10880650" y="-13225"/>
            <a:ext cx="1311350" cy="1233700"/>
          </a:xfrm>
          <a:prstGeom prst="rect">
            <a:avLst/>
          </a:prstGeom>
          <a:noFill/>
          <a:ln>
            <a:noFill/>
          </a:ln>
        </p:spPr>
      </p:pic>
      <p:sp>
        <p:nvSpPr>
          <p:cNvPr id="355" name="Google Shape;355;g2aa418787f7_0_45"/>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rtl="0" algn="ctr">
              <a:lnSpc>
                <a:spcPct val="138000"/>
              </a:lnSpc>
              <a:spcBef>
                <a:spcPts val="0"/>
              </a:spcBef>
              <a:spcAft>
                <a:spcPts val="0"/>
              </a:spcAft>
              <a:buClr>
                <a:schemeClr val="dk1"/>
              </a:buClr>
              <a:buSzPts val="1100"/>
              <a:buFont typeface="Arial"/>
              <a:buNone/>
            </a:pPr>
            <a:r>
              <a:rPr b="1" lang="en" sz="4000">
                <a:solidFill>
                  <a:schemeClr val="dk1"/>
                </a:solidFill>
              </a:rPr>
              <a:t>Kubernetes</a:t>
            </a:r>
            <a:endParaRPr b="1" i="0" sz="4000" u="none" cap="none" strike="noStrike">
              <a:solidFill>
                <a:schemeClr val="dk1"/>
              </a:solidFill>
            </a:endParaRPr>
          </a:p>
        </p:txBody>
      </p:sp>
      <p:sp>
        <p:nvSpPr>
          <p:cNvPr id="356" name="Google Shape;356;g2aa418787f7_0_45"/>
          <p:cNvSpPr txBox="1"/>
          <p:nvPr/>
        </p:nvSpPr>
        <p:spPr>
          <a:xfrm>
            <a:off x="1376200" y="752250"/>
            <a:ext cx="9872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741B47"/>
                </a:solidFill>
              </a:rPr>
              <a:t>Kubernetes Components</a:t>
            </a:r>
            <a:endParaRPr sz="2400">
              <a:solidFill>
                <a:srgbClr val="741B47"/>
              </a:solidFill>
            </a:endParaRPr>
          </a:p>
        </p:txBody>
      </p:sp>
      <p:pic>
        <p:nvPicPr>
          <p:cNvPr id="357" name="Google Shape;357;g2aa418787f7_0_45"/>
          <p:cNvPicPr preferRelativeResize="0"/>
          <p:nvPr/>
        </p:nvPicPr>
        <p:blipFill>
          <a:blip r:embed="rId4">
            <a:alphaModFix/>
          </a:blip>
          <a:stretch>
            <a:fillRect/>
          </a:stretch>
        </p:blipFill>
        <p:spPr>
          <a:xfrm>
            <a:off x="1932000" y="1285475"/>
            <a:ext cx="8406175" cy="2769025"/>
          </a:xfrm>
          <a:prstGeom prst="rect">
            <a:avLst/>
          </a:prstGeom>
          <a:noFill/>
          <a:ln>
            <a:noFill/>
          </a:ln>
        </p:spPr>
      </p:pic>
      <p:pic>
        <p:nvPicPr>
          <p:cNvPr id="358" name="Google Shape;358;g2aa418787f7_0_45"/>
          <p:cNvPicPr preferRelativeResize="0"/>
          <p:nvPr/>
        </p:nvPicPr>
        <p:blipFill>
          <a:blip r:embed="rId5">
            <a:alphaModFix/>
          </a:blip>
          <a:stretch>
            <a:fillRect/>
          </a:stretch>
        </p:blipFill>
        <p:spPr>
          <a:xfrm>
            <a:off x="1932000" y="4167775"/>
            <a:ext cx="8239851" cy="2482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g2aa418787f7_0_58"/>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64" name="Google Shape;364;g2aa418787f7_0_58"/>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5" name="Google Shape;365;g2aa418787f7_0_58"/>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66" name="Google Shape;366;g2aa418787f7_0_58"/>
          <p:cNvPicPr preferRelativeResize="0"/>
          <p:nvPr/>
        </p:nvPicPr>
        <p:blipFill rotWithShape="1">
          <a:blip r:embed="rId3">
            <a:alphaModFix/>
          </a:blip>
          <a:srcRect b="0" l="0" r="18180" t="9090"/>
          <a:stretch/>
        </p:blipFill>
        <p:spPr>
          <a:xfrm>
            <a:off x="10880650" y="-13225"/>
            <a:ext cx="1311350" cy="1233700"/>
          </a:xfrm>
          <a:prstGeom prst="rect">
            <a:avLst/>
          </a:prstGeom>
          <a:noFill/>
          <a:ln>
            <a:noFill/>
          </a:ln>
        </p:spPr>
      </p:pic>
      <p:sp>
        <p:nvSpPr>
          <p:cNvPr id="367" name="Google Shape;367;g2aa418787f7_0_58"/>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rtl="0" algn="ctr">
              <a:lnSpc>
                <a:spcPct val="138000"/>
              </a:lnSpc>
              <a:spcBef>
                <a:spcPts val="0"/>
              </a:spcBef>
              <a:spcAft>
                <a:spcPts val="0"/>
              </a:spcAft>
              <a:buClr>
                <a:schemeClr val="dk1"/>
              </a:buClr>
              <a:buSzPts val="1100"/>
              <a:buFont typeface="Arial"/>
              <a:buNone/>
            </a:pPr>
            <a:r>
              <a:rPr b="1" lang="en" sz="4000">
                <a:solidFill>
                  <a:schemeClr val="dk1"/>
                </a:solidFill>
              </a:rPr>
              <a:t>Kubernetes</a:t>
            </a:r>
            <a:endParaRPr b="1" i="0" sz="4000" u="none" cap="none" strike="noStrike">
              <a:solidFill>
                <a:schemeClr val="dk1"/>
              </a:solidFill>
            </a:endParaRPr>
          </a:p>
        </p:txBody>
      </p:sp>
      <p:sp>
        <p:nvSpPr>
          <p:cNvPr id="368" name="Google Shape;368;g2aa418787f7_0_58"/>
          <p:cNvSpPr txBox="1"/>
          <p:nvPr/>
        </p:nvSpPr>
        <p:spPr>
          <a:xfrm>
            <a:off x="1376200" y="752250"/>
            <a:ext cx="9872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741B47"/>
                </a:solidFill>
              </a:rPr>
              <a:t>Kubernetes Components</a:t>
            </a:r>
            <a:endParaRPr sz="2400">
              <a:solidFill>
                <a:srgbClr val="741B47"/>
              </a:solidFill>
            </a:endParaRPr>
          </a:p>
        </p:txBody>
      </p:sp>
      <p:sp>
        <p:nvSpPr>
          <p:cNvPr id="369" name="Google Shape;369;g2aa418787f7_0_58"/>
          <p:cNvSpPr txBox="1"/>
          <p:nvPr/>
        </p:nvSpPr>
        <p:spPr>
          <a:xfrm>
            <a:off x="771000" y="1371600"/>
            <a:ext cx="7955100" cy="5187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2500">
                <a:solidFill>
                  <a:srgbClr val="4A1E1E"/>
                </a:solidFill>
              </a:rPr>
              <a:t>kube-apiserver:</a:t>
            </a:r>
            <a:endParaRPr b="1" sz="2500">
              <a:solidFill>
                <a:srgbClr val="4A1E1E"/>
              </a:solidFill>
            </a:endParaRPr>
          </a:p>
          <a:p>
            <a:pPr indent="0" lvl="0" marL="0" rtl="0" algn="just">
              <a:spcBef>
                <a:spcPts val="0"/>
              </a:spcBef>
              <a:spcAft>
                <a:spcPts val="0"/>
              </a:spcAft>
              <a:buNone/>
            </a:pPr>
            <a:r>
              <a:rPr lang="en" sz="2400">
                <a:solidFill>
                  <a:schemeClr val="dk1"/>
                </a:solidFill>
              </a:rPr>
              <a:t>● </a:t>
            </a:r>
            <a:r>
              <a:rPr lang="en" sz="2000">
                <a:solidFill>
                  <a:srgbClr val="4A1E1E"/>
                </a:solidFill>
              </a:rPr>
              <a:t>Provides a forward facing REST interface into the kubernetes control plane and datastore.</a:t>
            </a:r>
            <a:endParaRPr sz="2000">
              <a:solidFill>
                <a:srgbClr val="4A1E1E"/>
              </a:solidFill>
            </a:endParaRPr>
          </a:p>
          <a:p>
            <a:pPr indent="0" lvl="0" marL="0" rtl="0" algn="just">
              <a:spcBef>
                <a:spcPts val="0"/>
              </a:spcBef>
              <a:spcAft>
                <a:spcPts val="0"/>
              </a:spcAft>
              <a:buNone/>
            </a:pPr>
            <a:r>
              <a:rPr lang="en" sz="2400">
                <a:solidFill>
                  <a:schemeClr val="dk1"/>
                </a:solidFill>
              </a:rPr>
              <a:t>● </a:t>
            </a:r>
            <a:r>
              <a:rPr lang="en" sz="2000">
                <a:solidFill>
                  <a:srgbClr val="4A1E1E"/>
                </a:solidFill>
              </a:rPr>
              <a:t>All clients and other applications interact with kubernetes strictly through the API Server.</a:t>
            </a:r>
            <a:endParaRPr sz="2000">
              <a:solidFill>
                <a:srgbClr val="4A1E1E"/>
              </a:solidFill>
            </a:endParaRPr>
          </a:p>
          <a:p>
            <a:pPr indent="0" lvl="0" marL="0" rtl="0" algn="just">
              <a:spcBef>
                <a:spcPts val="0"/>
              </a:spcBef>
              <a:spcAft>
                <a:spcPts val="0"/>
              </a:spcAft>
              <a:buNone/>
            </a:pPr>
            <a:r>
              <a:rPr lang="en" sz="2400">
                <a:solidFill>
                  <a:schemeClr val="dk1"/>
                </a:solidFill>
              </a:rPr>
              <a:t>● </a:t>
            </a:r>
            <a:r>
              <a:rPr lang="en" sz="2000">
                <a:solidFill>
                  <a:srgbClr val="4A1E1E"/>
                </a:solidFill>
              </a:rPr>
              <a:t>Acts as the gatekeeper to the cluster by handling authentication and authorization, request validation, mutation, and admission control in addition to being the front-end to the backing datastore. </a:t>
            </a:r>
            <a:br>
              <a:rPr lang="en" sz="2000">
                <a:solidFill>
                  <a:srgbClr val="4A1E1E"/>
                </a:solidFill>
              </a:rPr>
            </a:br>
            <a:endParaRPr sz="1100">
              <a:solidFill>
                <a:schemeClr val="dk1"/>
              </a:solidFill>
            </a:endParaRPr>
          </a:p>
          <a:p>
            <a:pPr indent="0" lvl="0" marL="0" rtl="0" algn="just">
              <a:spcBef>
                <a:spcPts val="0"/>
              </a:spcBef>
              <a:spcAft>
                <a:spcPts val="0"/>
              </a:spcAft>
              <a:buNone/>
            </a:pPr>
            <a:r>
              <a:rPr b="1" lang="en" sz="2500">
                <a:solidFill>
                  <a:srgbClr val="4A1E1E"/>
                </a:solidFill>
              </a:rPr>
              <a:t>etcd:</a:t>
            </a:r>
            <a:endParaRPr b="1" sz="2500">
              <a:solidFill>
                <a:srgbClr val="4A1E1E"/>
              </a:solidFill>
            </a:endParaRPr>
          </a:p>
          <a:p>
            <a:pPr indent="0" lvl="0" marL="0" rtl="0" algn="just">
              <a:spcBef>
                <a:spcPts val="0"/>
              </a:spcBef>
              <a:spcAft>
                <a:spcPts val="0"/>
              </a:spcAft>
              <a:buNone/>
            </a:pPr>
            <a:r>
              <a:rPr lang="en" sz="2400">
                <a:solidFill>
                  <a:schemeClr val="dk1"/>
                </a:solidFill>
              </a:rPr>
              <a:t>● </a:t>
            </a:r>
            <a:r>
              <a:rPr lang="en" sz="2000">
                <a:solidFill>
                  <a:srgbClr val="4A1E1E"/>
                </a:solidFill>
              </a:rPr>
              <a:t>etcd acts as the cluster datastore.</a:t>
            </a:r>
            <a:endParaRPr sz="2000">
              <a:solidFill>
                <a:srgbClr val="4A1E1E"/>
              </a:solidFill>
            </a:endParaRPr>
          </a:p>
          <a:p>
            <a:pPr indent="0" lvl="0" marL="0" rtl="0" algn="just">
              <a:spcBef>
                <a:spcPts val="0"/>
              </a:spcBef>
              <a:spcAft>
                <a:spcPts val="0"/>
              </a:spcAft>
              <a:buNone/>
            </a:pPr>
            <a:r>
              <a:rPr lang="en" sz="2400">
                <a:solidFill>
                  <a:schemeClr val="dk1"/>
                </a:solidFill>
              </a:rPr>
              <a:t>● </a:t>
            </a:r>
            <a:r>
              <a:rPr lang="en" sz="2000">
                <a:solidFill>
                  <a:srgbClr val="4A1E1E"/>
                </a:solidFill>
              </a:rPr>
              <a:t>Purpose in relation to Kubernetes is to provide a strong, consistent and highly available key-value store for persisting cluster state.</a:t>
            </a:r>
            <a:endParaRPr sz="2000">
              <a:solidFill>
                <a:srgbClr val="4A1E1E"/>
              </a:solidFill>
            </a:endParaRPr>
          </a:p>
          <a:p>
            <a:pPr indent="0" lvl="0" marL="0" rtl="0" algn="just">
              <a:spcBef>
                <a:spcPts val="0"/>
              </a:spcBef>
              <a:spcAft>
                <a:spcPts val="0"/>
              </a:spcAft>
              <a:buNone/>
            </a:pPr>
            <a:r>
              <a:rPr lang="en" sz="2400">
                <a:solidFill>
                  <a:schemeClr val="dk1"/>
                </a:solidFill>
              </a:rPr>
              <a:t>● </a:t>
            </a:r>
            <a:r>
              <a:rPr lang="en" sz="2000">
                <a:solidFill>
                  <a:srgbClr val="4A1E1E"/>
                </a:solidFill>
              </a:rPr>
              <a:t>Stores objects and config information.</a:t>
            </a:r>
            <a:endParaRPr sz="2000">
              <a:solidFill>
                <a:srgbClr val="4A1E1E"/>
              </a:solidFill>
            </a:endParaRPr>
          </a:p>
          <a:p>
            <a:pPr indent="0" lvl="0" marL="0" rtl="0" algn="just">
              <a:spcBef>
                <a:spcPts val="0"/>
              </a:spcBef>
              <a:spcAft>
                <a:spcPts val="0"/>
              </a:spcAft>
              <a:buNone/>
            </a:pPr>
            <a:r>
              <a:t/>
            </a:r>
            <a:endParaRPr sz="2000">
              <a:solidFill>
                <a:srgbClr val="4A1E1E"/>
              </a:solidFill>
            </a:endParaRPr>
          </a:p>
        </p:txBody>
      </p:sp>
      <p:pic>
        <p:nvPicPr>
          <p:cNvPr id="370" name="Google Shape;370;g2aa418787f7_0_58"/>
          <p:cNvPicPr preferRelativeResize="0"/>
          <p:nvPr/>
        </p:nvPicPr>
        <p:blipFill>
          <a:blip r:embed="rId4">
            <a:alphaModFix/>
          </a:blip>
          <a:stretch>
            <a:fillRect/>
          </a:stretch>
        </p:blipFill>
        <p:spPr>
          <a:xfrm>
            <a:off x="8794375" y="2184650"/>
            <a:ext cx="3397627" cy="329807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g2aa418787f7_0_74"/>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76" name="Google Shape;376;g2aa418787f7_0_74"/>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7" name="Google Shape;377;g2aa418787f7_0_74"/>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78" name="Google Shape;378;g2aa418787f7_0_74"/>
          <p:cNvPicPr preferRelativeResize="0"/>
          <p:nvPr/>
        </p:nvPicPr>
        <p:blipFill rotWithShape="1">
          <a:blip r:embed="rId3">
            <a:alphaModFix/>
          </a:blip>
          <a:srcRect b="0" l="0" r="18180" t="9090"/>
          <a:stretch/>
        </p:blipFill>
        <p:spPr>
          <a:xfrm>
            <a:off x="10880650" y="-13225"/>
            <a:ext cx="1311350" cy="1233700"/>
          </a:xfrm>
          <a:prstGeom prst="rect">
            <a:avLst/>
          </a:prstGeom>
          <a:noFill/>
          <a:ln>
            <a:noFill/>
          </a:ln>
        </p:spPr>
      </p:pic>
      <p:sp>
        <p:nvSpPr>
          <p:cNvPr id="379" name="Google Shape;379;g2aa418787f7_0_74"/>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rtl="0" algn="ctr">
              <a:lnSpc>
                <a:spcPct val="138000"/>
              </a:lnSpc>
              <a:spcBef>
                <a:spcPts val="0"/>
              </a:spcBef>
              <a:spcAft>
                <a:spcPts val="0"/>
              </a:spcAft>
              <a:buClr>
                <a:schemeClr val="dk1"/>
              </a:buClr>
              <a:buSzPts val="1100"/>
              <a:buFont typeface="Arial"/>
              <a:buNone/>
            </a:pPr>
            <a:r>
              <a:rPr b="1" lang="en" sz="4000">
                <a:solidFill>
                  <a:schemeClr val="dk1"/>
                </a:solidFill>
              </a:rPr>
              <a:t>Kubernetes</a:t>
            </a:r>
            <a:endParaRPr b="1" i="0" sz="4000" u="none" cap="none" strike="noStrike">
              <a:solidFill>
                <a:schemeClr val="dk1"/>
              </a:solidFill>
            </a:endParaRPr>
          </a:p>
        </p:txBody>
      </p:sp>
      <p:sp>
        <p:nvSpPr>
          <p:cNvPr id="380" name="Google Shape;380;g2aa418787f7_0_74"/>
          <p:cNvSpPr txBox="1"/>
          <p:nvPr/>
        </p:nvSpPr>
        <p:spPr>
          <a:xfrm>
            <a:off x="1376200" y="752250"/>
            <a:ext cx="9872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741B47"/>
                </a:solidFill>
              </a:rPr>
              <a:t>Kubernetes Components</a:t>
            </a:r>
            <a:endParaRPr sz="2400">
              <a:solidFill>
                <a:srgbClr val="741B47"/>
              </a:solidFill>
            </a:endParaRPr>
          </a:p>
        </p:txBody>
      </p:sp>
      <p:sp>
        <p:nvSpPr>
          <p:cNvPr id="381" name="Google Shape;381;g2aa418787f7_0_74"/>
          <p:cNvSpPr txBox="1"/>
          <p:nvPr/>
        </p:nvSpPr>
        <p:spPr>
          <a:xfrm>
            <a:off x="771000" y="1143000"/>
            <a:ext cx="7955100" cy="6110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100"/>
              <a:buFont typeface="Arial"/>
              <a:buNone/>
            </a:pPr>
            <a:r>
              <a:t/>
            </a:r>
            <a:endParaRPr sz="1100">
              <a:solidFill>
                <a:schemeClr val="dk1"/>
              </a:solidFill>
            </a:endParaRPr>
          </a:p>
          <a:p>
            <a:pPr indent="0" lvl="0" marL="0" rtl="0" algn="just">
              <a:spcBef>
                <a:spcPts val="0"/>
              </a:spcBef>
              <a:spcAft>
                <a:spcPts val="0"/>
              </a:spcAft>
              <a:buClr>
                <a:schemeClr val="dk1"/>
              </a:buClr>
              <a:buSzPts val="1100"/>
              <a:buFont typeface="Arial"/>
              <a:buNone/>
            </a:pPr>
            <a:r>
              <a:rPr b="1" lang="en" sz="2500">
                <a:solidFill>
                  <a:srgbClr val="4A1E1E"/>
                </a:solidFill>
              </a:rPr>
              <a:t>kube-controller-manager:</a:t>
            </a:r>
            <a:endParaRPr b="1" sz="2500">
              <a:solidFill>
                <a:srgbClr val="4A1E1E"/>
              </a:solidFill>
            </a:endParaRPr>
          </a:p>
          <a:p>
            <a:pPr indent="0" lvl="0" marL="0" rtl="0" algn="just">
              <a:spcBef>
                <a:spcPts val="0"/>
              </a:spcBef>
              <a:spcAft>
                <a:spcPts val="0"/>
              </a:spcAft>
              <a:buClr>
                <a:schemeClr val="dk1"/>
              </a:buClr>
              <a:buSzPts val="1100"/>
              <a:buFont typeface="Arial"/>
              <a:buNone/>
            </a:pPr>
            <a:r>
              <a:rPr lang="en" sz="2500">
                <a:solidFill>
                  <a:schemeClr val="dk1"/>
                </a:solidFill>
              </a:rPr>
              <a:t>●</a:t>
            </a:r>
            <a:r>
              <a:rPr lang="en" sz="3000">
                <a:solidFill>
                  <a:schemeClr val="dk1"/>
                </a:solidFill>
              </a:rPr>
              <a:t> </a:t>
            </a:r>
            <a:r>
              <a:rPr lang="en" sz="2000">
                <a:solidFill>
                  <a:srgbClr val="4A1E1E"/>
                </a:solidFill>
              </a:rPr>
              <a:t>Serves as the primary daemon that manages all core component control loops.</a:t>
            </a:r>
            <a:endParaRPr sz="2000">
              <a:solidFill>
                <a:srgbClr val="4A1E1E"/>
              </a:solidFill>
            </a:endParaRPr>
          </a:p>
          <a:p>
            <a:pPr indent="0" lvl="0" marL="0" rtl="0" algn="just">
              <a:spcBef>
                <a:spcPts val="0"/>
              </a:spcBef>
              <a:spcAft>
                <a:spcPts val="0"/>
              </a:spcAft>
              <a:buClr>
                <a:schemeClr val="dk1"/>
              </a:buClr>
              <a:buSzPts val="1100"/>
              <a:buFont typeface="Arial"/>
              <a:buNone/>
            </a:pPr>
            <a:r>
              <a:t/>
            </a:r>
            <a:endParaRPr sz="2000">
              <a:solidFill>
                <a:srgbClr val="4A1E1E"/>
              </a:solidFill>
            </a:endParaRPr>
          </a:p>
          <a:p>
            <a:pPr indent="0" lvl="0" marL="0" rtl="0" algn="just">
              <a:spcBef>
                <a:spcPts val="0"/>
              </a:spcBef>
              <a:spcAft>
                <a:spcPts val="0"/>
              </a:spcAft>
              <a:buClr>
                <a:schemeClr val="dk1"/>
              </a:buClr>
              <a:buSzPts val="1100"/>
              <a:buFont typeface="Arial"/>
              <a:buNone/>
            </a:pPr>
            <a:r>
              <a:rPr lang="en" sz="2500">
                <a:solidFill>
                  <a:schemeClr val="dk1"/>
                </a:solidFill>
              </a:rPr>
              <a:t>●</a:t>
            </a:r>
            <a:r>
              <a:rPr lang="en" sz="3000">
                <a:solidFill>
                  <a:schemeClr val="dk1"/>
                </a:solidFill>
              </a:rPr>
              <a:t> </a:t>
            </a:r>
            <a:r>
              <a:rPr lang="en" sz="2000">
                <a:solidFill>
                  <a:srgbClr val="4A1E1E"/>
                </a:solidFill>
              </a:rPr>
              <a:t>Monitors the cluster state via the apiserver and steers the cluster</a:t>
            </a:r>
            <a:endParaRPr sz="2000">
              <a:solidFill>
                <a:srgbClr val="4A1E1E"/>
              </a:solidFill>
            </a:endParaRPr>
          </a:p>
          <a:p>
            <a:pPr indent="0" lvl="0" marL="0" rtl="0" algn="just">
              <a:spcBef>
                <a:spcPts val="0"/>
              </a:spcBef>
              <a:spcAft>
                <a:spcPts val="0"/>
              </a:spcAft>
              <a:buClr>
                <a:schemeClr val="dk1"/>
              </a:buClr>
              <a:buSzPts val="1100"/>
              <a:buFont typeface="Arial"/>
              <a:buNone/>
            </a:pPr>
            <a:r>
              <a:rPr lang="en" sz="2000">
                <a:solidFill>
                  <a:srgbClr val="4A1E1E"/>
                </a:solidFill>
              </a:rPr>
              <a:t>towards the desired state </a:t>
            </a:r>
            <a:endParaRPr sz="2000">
              <a:solidFill>
                <a:srgbClr val="4A1E1E"/>
              </a:solidFill>
            </a:endParaRPr>
          </a:p>
          <a:p>
            <a:pPr indent="0" lvl="0" marL="0" rtl="0" algn="just">
              <a:spcBef>
                <a:spcPts val="0"/>
              </a:spcBef>
              <a:spcAft>
                <a:spcPts val="0"/>
              </a:spcAft>
              <a:buNone/>
            </a:pPr>
            <a:br>
              <a:rPr lang="en" sz="2000">
                <a:solidFill>
                  <a:srgbClr val="4A1E1E"/>
                </a:solidFill>
              </a:rPr>
            </a:br>
            <a:endParaRPr sz="1100">
              <a:solidFill>
                <a:schemeClr val="dk1"/>
              </a:solidFill>
            </a:endParaRPr>
          </a:p>
          <a:p>
            <a:pPr indent="0" lvl="0" marL="0" rtl="0" algn="just">
              <a:spcBef>
                <a:spcPts val="0"/>
              </a:spcBef>
              <a:spcAft>
                <a:spcPts val="0"/>
              </a:spcAft>
              <a:buClr>
                <a:schemeClr val="dk1"/>
              </a:buClr>
              <a:buSzPts val="1100"/>
              <a:buFont typeface="Arial"/>
              <a:buNone/>
            </a:pPr>
            <a:r>
              <a:rPr b="1" lang="en" sz="2500">
                <a:solidFill>
                  <a:srgbClr val="4A1E1E"/>
                </a:solidFill>
              </a:rPr>
              <a:t>kube-scheduler:</a:t>
            </a:r>
            <a:endParaRPr b="1" sz="2500">
              <a:solidFill>
                <a:srgbClr val="4A1E1E"/>
              </a:solidFill>
            </a:endParaRPr>
          </a:p>
          <a:p>
            <a:pPr indent="0" lvl="0" marL="0" rtl="0" algn="just">
              <a:spcBef>
                <a:spcPts val="0"/>
              </a:spcBef>
              <a:spcAft>
                <a:spcPts val="0"/>
              </a:spcAft>
              <a:buNone/>
            </a:pPr>
            <a:r>
              <a:rPr lang="en" sz="2400">
                <a:solidFill>
                  <a:schemeClr val="dk1"/>
                </a:solidFill>
              </a:rPr>
              <a:t>● </a:t>
            </a:r>
            <a:r>
              <a:rPr lang="en" sz="2000">
                <a:solidFill>
                  <a:srgbClr val="4A1E1E"/>
                </a:solidFill>
              </a:rPr>
              <a:t>Verbose policy-rich engine that evaluates workload requirements and attempts to place it on a matching resource.</a:t>
            </a:r>
            <a:endParaRPr sz="2000">
              <a:solidFill>
                <a:srgbClr val="4A1E1E"/>
              </a:solidFill>
            </a:endParaRPr>
          </a:p>
          <a:p>
            <a:pPr indent="0" lvl="0" marL="0" rtl="0" algn="just">
              <a:spcBef>
                <a:spcPts val="0"/>
              </a:spcBef>
              <a:spcAft>
                <a:spcPts val="0"/>
              </a:spcAft>
              <a:buNone/>
            </a:pPr>
            <a:r>
              <a:t/>
            </a:r>
            <a:endParaRPr sz="2000">
              <a:solidFill>
                <a:srgbClr val="4A1E1E"/>
              </a:solidFill>
            </a:endParaRPr>
          </a:p>
          <a:p>
            <a:pPr indent="0" lvl="0" marL="0" rtl="0" algn="just">
              <a:spcBef>
                <a:spcPts val="0"/>
              </a:spcBef>
              <a:spcAft>
                <a:spcPts val="0"/>
              </a:spcAft>
              <a:buNone/>
            </a:pPr>
            <a:r>
              <a:rPr lang="en" sz="2400">
                <a:solidFill>
                  <a:schemeClr val="dk1"/>
                </a:solidFill>
              </a:rPr>
              <a:t>●</a:t>
            </a:r>
            <a:r>
              <a:rPr lang="en" sz="2000">
                <a:solidFill>
                  <a:srgbClr val="4A1E1E"/>
                </a:solidFill>
              </a:rPr>
              <a:t>Workload Requirements can include: general hardware requirements, affinity/anti-affinity, labels, and other various custom resource requirements.</a:t>
            </a:r>
            <a:endParaRPr sz="2000">
              <a:solidFill>
                <a:srgbClr val="4A1E1E"/>
              </a:solidFill>
            </a:endParaRPr>
          </a:p>
          <a:p>
            <a:pPr indent="0" lvl="0" marL="0" rtl="0" algn="just">
              <a:spcBef>
                <a:spcPts val="0"/>
              </a:spcBef>
              <a:spcAft>
                <a:spcPts val="0"/>
              </a:spcAft>
              <a:buNone/>
            </a:pPr>
            <a:r>
              <a:t/>
            </a:r>
            <a:endParaRPr b="1" sz="2500">
              <a:solidFill>
                <a:srgbClr val="4A1E1E"/>
              </a:solidFill>
            </a:endParaRPr>
          </a:p>
          <a:p>
            <a:pPr indent="0" lvl="0" marL="0" rtl="0" algn="just">
              <a:spcBef>
                <a:spcPts val="0"/>
              </a:spcBef>
              <a:spcAft>
                <a:spcPts val="0"/>
              </a:spcAft>
              <a:buNone/>
            </a:pPr>
            <a:r>
              <a:t/>
            </a:r>
            <a:endParaRPr sz="2000">
              <a:solidFill>
                <a:srgbClr val="4A1E1E"/>
              </a:solidFill>
            </a:endParaRPr>
          </a:p>
        </p:txBody>
      </p:sp>
      <p:pic>
        <p:nvPicPr>
          <p:cNvPr id="382" name="Google Shape;382;g2aa418787f7_0_74"/>
          <p:cNvPicPr preferRelativeResize="0"/>
          <p:nvPr/>
        </p:nvPicPr>
        <p:blipFill>
          <a:blip r:embed="rId4">
            <a:alphaModFix/>
          </a:blip>
          <a:stretch>
            <a:fillRect/>
          </a:stretch>
        </p:blipFill>
        <p:spPr>
          <a:xfrm>
            <a:off x="8794375" y="2184650"/>
            <a:ext cx="3397627" cy="329807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g2aa418787f7_0_87"/>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88" name="Google Shape;388;g2aa418787f7_0_87"/>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9" name="Google Shape;389;g2aa418787f7_0_87"/>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90" name="Google Shape;390;g2aa418787f7_0_87"/>
          <p:cNvPicPr preferRelativeResize="0"/>
          <p:nvPr/>
        </p:nvPicPr>
        <p:blipFill rotWithShape="1">
          <a:blip r:embed="rId3">
            <a:alphaModFix/>
          </a:blip>
          <a:srcRect b="0" l="0" r="18180" t="9090"/>
          <a:stretch/>
        </p:blipFill>
        <p:spPr>
          <a:xfrm>
            <a:off x="10880650" y="-13225"/>
            <a:ext cx="1311350" cy="1233700"/>
          </a:xfrm>
          <a:prstGeom prst="rect">
            <a:avLst/>
          </a:prstGeom>
          <a:noFill/>
          <a:ln>
            <a:noFill/>
          </a:ln>
        </p:spPr>
      </p:pic>
      <p:sp>
        <p:nvSpPr>
          <p:cNvPr id="391" name="Google Shape;391;g2aa418787f7_0_87"/>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rtl="0" algn="ctr">
              <a:lnSpc>
                <a:spcPct val="138000"/>
              </a:lnSpc>
              <a:spcBef>
                <a:spcPts val="0"/>
              </a:spcBef>
              <a:spcAft>
                <a:spcPts val="0"/>
              </a:spcAft>
              <a:buClr>
                <a:schemeClr val="dk1"/>
              </a:buClr>
              <a:buSzPts val="1100"/>
              <a:buFont typeface="Arial"/>
              <a:buNone/>
            </a:pPr>
            <a:r>
              <a:rPr b="1" lang="en" sz="4000">
                <a:solidFill>
                  <a:schemeClr val="dk1"/>
                </a:solidFill>
              </a:rPr>
              <a:t>Kubernetes</a:t>
            </a:r>
            <a:endParaRPr b="1" i="0" sz="4000" u="none" cap="none" strike="noStrike">
              <a:solidFill>
                <a:schemeClr val="dk1"/>
              </a:solidFill>
            </a:endParaRPr>
          </a:p>
        </p:txBody>
      </p:sp>
      <p:sp>
        <p:nvSpPr>
          <p:cNvPr id="392" name="Google Shape;392;g2aa418787f7_0_87"/>
          <p:cNvSpPr txBox="1"/>
          <p:nvPr/>
        </p:nvSpPr>
        <p:spPr>
          <a:xfrm>
            <a:off x="1376200" y="752250"/>
            <a:ext cx="9872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741B47"/>
                </a:solidFill>
              </a:rPr>
              <a:t>Kubernetes Components</a:t>
            </a:r>
            <a:endParaRPr sz="2400">
              <a:solidFill>
                <a:srgbClr val="741B47"/>
              </a:solidFill>
            </a:endParaRPr>
          </a:p>
        </p:txBody>
      </p:sp>
      <p:sp>
        <p:nvSpPr>
          <p:cNvPr id="393" name="Google Shape;393;g2aa418787f7_0_87"/>
          <p:cNvSpPr txBox="1"/>
          <p:nvPr/>
        </p:nvSpPr>
        <p:spPr>
          <a:xfrm>
            <a:off x="771000" y="990600"/>
            <a:ext cx="6790800" cy="4740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sz="1100">
              <a:solidFill>
                <a:schemeClr val="dk1"/>
              </a:solidFill>
            </a:endParaRPr>
          </a:p>
          <a:p>
            <a:pPr indent="0" lvl="0" marL="0" rtl="0" algn="just">
              <a:spcBef>
                <a:spcPts val="0"/>
              </a:spcBef>
              <a:spcAft>
                <a:spcPts val="0"/>
              </a:spcAft>
              <a:buClr>
                <a:schemeClr val="dk1"/>
              </a:buClr>
              <a:buSzPts val="1100"/>
              <a:buFont typeface="Arial"/>
              <a:buNone/>
            </a:pPr>
            <a:r>
              <a:t/>
            </a:r>
            <a:endParaRPr sz="1100">
              <a:solidFill>
                <a:schemeClr val="dk1"/>
              </a:solidFill>
            </a:endParaRPr>
          </a:p>
          <a:p>
            <a:pPr indent="0" lvl="0" marL="0" rtl="0" algn="just">
              <a:spcBef>
                <a:spcPts val="0"/>
              </a:spcBef>
              <a:spcAft>
                <a:spcPts val="0"/>
              </a:spcAft>
              <a:buClr>
                <a:schemeClr val="dk1"/>
              </a:buClr>
              <a:buSzPts val="1100"/>
              <a:buFont typeface="Arial"/>
              <a:buNone/>
            </a:pPr>
            <a:r>
              <a:rPr b="1" lang="en" sz="2500">
                <a:solidFill>
                  <a:srgbClr val="4A1E1E"/>
                </a:solidFill>
              </a:rPr>
              <a:t>kubelet</a:t>
            </a:r>
            <a:r>
              <a:rPr b="1" lang="en" sz="2800">
                <a:solidFill>
                  <a:srgbClr val="4A1E1E"/>
                </a:solidFill>
              </a:rPr>
              <a:t>:</a:t>
            </a:r>
            <a:endParaRPr b="1" sz="2800">
              <a:solidFill>
                <a:srgbClr val="4A1E1E"/>
              </a:solidFill>
            </a:endParaRPr>
          </a:p>
          <a:p>
            <a:pPr indent="0" lvl="0" marL="0" rtl="0" algn="just">
              <a:spcBef>
                <a:spcPts val="0"/>
              </a:spcBef>
              <a:spcAft>
                <a:spcPts val="0"/>
              </a:spcAft>
              <a:buClr>
                <a:schemeClr val="dk1"/>
              </a:buClr>
              <a:buSzPts val="1100"/>
              <a:buFont typeface="Arial"/>
              <a:buNone/>
            </a:pPr>
            <a:r>
              <a:rPr lang="en" sz="2400">
                <a:solidFill>
                  <a:schemeClr val="dk1"/>
                </a:solidFill>
              </a:rPr>
              <a:t>● </a:t>
            </a:r>
            <a:r>
              <a:rPr lang="en" sz="2000">
                <a:solidFill>
                  <a:srgbClr val="4A1E1E"/>
                </a:solidFill>
              </a:rPr>
              <a:t>Acts as the node agent responsible for managing the lifecycle of every pod on its host.</a:t>
            </a:r>
            <a:endParaRPr sz="2000">
              <a:solidFill>
                <a:srgbClr val="4A1E1E"/>
              </a:solidFill>
            </a:endParaRPr>
          </a:p>
          <a:p>
            <a:pPr indent="0" lvl="0" marL="0" rtl="0" algn="just">
              <a:spcBef>
                <a:spcPts val="0"/>
              </a:spcBef>
              <a:spcAft>
                <a:spcPts val="0"/>
              </a:spcAft>
              <a:buNone/>
            </a:pPr>
            <a:r>
              <a:rPr lang="en" sz="2400">
                <a:solidFill>
                  <a:schemeClr val="dk1"/>
                </a:solidFill>
              </a:rPr>
              <a:t>● </a:t>
            </a:r>
            <a:r>
              <a:rPr lang="en" sz="2000">
                <a:solidFill>
                  <a:srgbClr val="4A1E1E"/>
                </a:solidFill>
              </a:rPr>
              <a:t>Kubelet understands YAML container manifests that it can read from several sources.</a:t>
            </a:r>
            <a:endParaRPr sz="2000">
              <a:solidFill>
                <a:srgbClr val="4A1E1E"/>
              </a:solidFill>
            </a:endParaRPr>
          </a:p>
          <a:p>
            <a:pPr indent="0" lvl="0" marL="0" rtl="0" algn="just">
              <a:spcBef>
                <a:spcPts val="0"/>
              </a:spcBef>
              <a:spcAft>
                <a:spcPts val="0"/>
              </a:spcAft>
              <a:buClr>
                <a:schemeClr val="dk1"/>
              </a:buClr>
              <a:buSzPts val="1100"/>
              <a:buFont typeface="Arial"/>
              <a:buNone/>
            </a:pPr>
            <a:r>
              <a:t/>
            </a:r>
            <a:endParaRPr sz="2000">
              <a:solidFill>
                <a:srgbClr val="4A1E1E"/>
              </a:solidFill>
            </a:endParaRPr>
          </a:p>
          <a:p>
            <a:pPr indent="0" lvl="0" marL="0" rtl="0" algn="just">
              <a:spcBef>
                <a:spcPts val="0"/>
              </a:spcBef>
              <a:spcAft>
                <a:spcPts val="0"/>
              </a:spcAft>
              <a:buNone/>
            </a:pPr>
            <a:r>
              <a:rPr b="1" lang="en" sz="2500">
                <a:solidFill>
                  <a:srgbClr val="4A1E1E"/>
                </a:solidFill>
              </a:rPr>
              <a:t>kube-proxy:</a:t>
            </a:r>
            <a:endParaRPr b="1" sz="2500">
              <a:solidFill>
                <a:srgbClr val="4A1E1E"/>
              </a:solidFill>
            </a:endParaRPr>
          </a:p>
          <a:p>
            <a:pPr indent="0" lvl="0" marL="0" rtl="0" algn="just">
              <a:spcBef>
                <a:spcPts val="0"/>
              </a:spcBef>
              <a:spcAft>
                <a:spcPts val="0"/>
              </a:spcAft>
              <a:buClr>
                <a:schemeClr val="dk1"/>
              </a:buClr>
              <a:buSzPts val="1100"/>
              <a:buFont typeface="Arial"/>
              <a:buNone/>
            </a:pPr>
            <a:r>
              <a:rPr lang="en" sz="2400">
                <a:solidFill>
                  <a:schemeClr val="dk1"/>
                </a:solidFill>
              </a:rPr>
              <a:t>● </a:t>
            </a:r>
            <a:r>
              <a:rPr lang="en" sz="2000">
                <a:solidFill>
                  <a:srgbClr val="4A1E1E"/>
                </a:solidFill>
              </a:rPr>
              <a:t>Manages the network rules on each node.</a:t>
            </a:r>
            <a:endParaRPr sz="2000">
              <a:solidFill>
                <a:srgbClr val="4A1E1E"/>
              </a:solidFill>
            </a:endParaRPr>
          </a:p>
          <a:p>
            <a:pPr indent="0" lvl="0" marL="0" rtl="0" algn="just">
              <a:spcBef>
                <a:spcPts val="0"/>
              </a:spcBef>
              <a:spcAft>
                <a:spcPts val="0"/>
              </a:spcAft>
              <a:buClr>
                <a:schemeClr val="dk1"/>
              </a:buClr>
              <a:buSzPts val="1100"/>
              <a:buFont typeface="Arial"/>
              <a:buNone/>
            </a:pPr>
            <a:r>
              <a:rPr lang="en" sz="2400">
                <a:solidFill>
                  <a:schemeClr val="dk1"/>
                </a:solidFill>
              </a:rPr>
              <a:t>● </a:t>
            </a:r>
            <a:r>
              <a:rPr lang="en" sz="2000">
                <a:solidFill>
                  <a:srgbClr val="4A1E1E"/>
                </a:solidFill>
              </a:rPr>
              <a:t>Performs connection forwarding or load balancing for Kubernetes cluster services.</a:t>
            </a:r>
            <a:endParaRPr sz="2000">
              <a:solidFill>
                <a:srgbClr val="4A1E1E"/>
              </a:solidFill>
            </a:endParaRPr>
          </a:p>
          <a:p>
            <a:pPr indent="0" lvl="0" marL="457200" rtl="0" algn="just">
              <a:spcBef>
                <a:spcPts val="0"/>
              </a:spcBef>
              <a:spcAft>
                <a:spcPts val="0"/>
              </a:spcAft>
              <a:buClr>
                <a:schemeClr val="dk1"/>
              </a:buClr>
              <a:buSzPts val="1100"/>
              <a:buFont typeface="Arial"/>
              <a:buNone/>
            </a:pPr>
            <a:r>
              <a:t/>
            </a:r>
            <a:endParaRPr sz="2000">
              <a:solidFill>
                <a:srgbClr val="4A1E1E"/>
              </a:solidFill>
            </a:endParaRPr>
          </a:p>
          <a:p>
            <a:pPr indent="0" lvl="0" marL="0" rtl="0" algn="just">
              <a:spcBef>
                <a:spcPts val="0"/>
              </a:spcBef>
              <a:spcAft>
                <a:spcPts val="0"/>
              </a:spcAft>
              <a:buNone/>
            </a:pPr>
            <a:r>
              <a:t/>
            </a:r>
            <a:endParaRPr b="1" sz="2500">
              <a:solidFill>
                <a:srgbClr val="4A1E1E"/>
              </a:solidFill>
            </a:endParaRPr>
          </a:p>
        </p:txBody>
      </p:sp>
      <p:pic>
        <p:nvPicPr>
          <p:cNvPr id="394" name="Google Shape;394;g2aa418787f7_0_87"/>
          <p:cNvPicPr preferRelativeResize="0"/>
          <p:nvPr/>
        </p:nvPicPr>
        <p:blipFill>
          <a:blip r:embed="rId4">
            <a:alphaModFix/>
          </a:blip>
          <a:stretch>
            <a:fillRect/>
          </a:stretch>
        </p:blipFill>
        <p:spPr>
          <a:xfrm>
            <a:off x="8423325" y="1455350"/>
            <a:ext cx="3397627" cy="329807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8" name="Shape 398"/>
        <p:cNvGrpSpPr/>
        <p:nvPr/>
      </p:nvGrpSpPr>
      <p:grpSpPr>
        <a:xfrm>
          <a:off x="0" y="0"/>
          <a:ext cx="0" cy="0"/>
          <a:chOff x="0" y="0"/>
          <a:chExt cx="0" cy="0"/>
        </a:xfrm>
      </p:grpSpPr>
      <p:sp>
        <p:nvSpPr>
          <p:cNvPr id="399" name="Google Shape;399;g2aa418787f7_0_10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sz="3600">
                <a:solidFill>
                  <a:srgbClr val="741B47"/>
                </a:solidFill>
              </a:rPr>
              <a:t>                      ▶</a:t>
            </a:r>
            <a:r>
              <a:rPr lang="en" sz="2400">
                <a:solidFill>
                  <a:srgbClr val="3A3F50"/>
                </a:solidFill>
              </a:rPr>
              <a:t> PODs</a:t>
            </a:r>
            <a:endParaRPr sz="2400">
              <a:solidFill>
                <a:srgbClr val="3A3F50"/>
              </a:solidFill>
            </a:endParaRPr>
          </a:p>
          <a:p>
            <a:pPr indent="0" lvl="0" marL="0" rtl="0" algn="l">
              <a:spcBef>
                <a:spcPts val="0"/>
              </a:spcBef>
              <a:spcAft>
                <a:spcPts val="0"/>
              </a:spcAft>
              <a:buClr>
                <a:schemeClr val="dk1"/>
              </a:buClr>
              <a:buSzPts val="1100"/>
              <a:buFont typeface="Arial"/>
              <a:buNone/>
            </a:pPr>
            <a:r>
              <a:rPr lang="en" sz="3600">
                <a:solidFill>
                  <a:srgbClr val="741B47"/>
                </a:solidFill>
              </a:rPr>
              <a:t>                      ▶ </a:t>
            </a:r>
            <a:r>
              <a:rPr lang="en" sz="2400">
                <a:solidFill>
                  <a:srgbClr val="3A3F50"/>
                </a:solidFill>
              </a:rPr>
              <a:t>ReplicaSets</a:t>
            </a:r>
            <a:endParaRPr sz="2400">
              <a:solidFill>
                <a:srgbClr val="3A3F50"/>
              </a:solidFill>
            </a:endParaRPr>
          </a:p>
          <a:p>
            <a:pPr indent="0" lvl="0" marL="0" rtl="0" algn="l">
              <a:spcBef>
                <a:spcPts val="0"/>
              </a:spcBef>
              <a:spcAft>
                <a:spcPts val="0"/>
              </a:spcAft>
              <a:buClr>
                <a:schemeClr val="dk1"/>
              </a:buClr>
              <a:buSzPts val="1100"/>
              <a:buFont typeface="Arial"/>
              <a:buNone/>
            </a:pPr>
            <a:r>
              <a:rPr lang="en" sz="3600">
                <a:solidFill>
                  <a:srgbClr val="741B47"/>
                </a:solidFill>
              </a:rPr>
              <a:t>                      ▶ </a:t>
            </a:r>
            <a:r>
              <a:rPr lang="en" sz="2400">
                <a:solidFill>
                  <a:srgbClr val="3A3F50"/>
                </a:solidFill>
              </a:rPr>
              <a:t>Deployment</a:t>
            </a:r>
            <a:endParaRPr sz="2400">
              <a:solidFill>
                <a:srgbClr val="3A3F50"/>
              </a:solidFill>
            </a:endParaRPr>
          </a:p>
          <a:p>
            <a:pPr indent="0" lvl="0" marL="0" rtl="0" algn="l">
              <a:spcBef>
                <a:spcPts val="0"/>
              </a:spcBef>
              <a:spcAft>
                <a:spcPts val="0"/>
              </a:spcAft>
              <a:buClr>
                <a:schemeClr val="dk1"/>
              </a:buClr>
              <a:buSzPts val="1100"/>
              <a:buFont typeface="Arial"/>
              <a:buNone/>
            </a:pPr>
            <a:r>
              <a:rPr lang="en" sz="3600">
                <a:solidFill>
                  <a:srgbClr val="741B47"/>
                </a:solidFill>
              </a:rPr>
              <a:t>                      ▶ </a:t>
            </a:r>
            <a:r>
              <a:rPr lang="en" sz="2400">
                <a:solidFill>
                  <a:srgbClr val="3A3F50"/>
                </a:solidFill>
              </a:rPr>
              <a:t>Namespaces</a:t>
            </a:r>
            <a:endParaRPr sz="2400">
              <a:solidFill>
                <a:srgbClr val="3A3F50"/>
              </a:solidFill>
            </a:endParaRPr>
          </a:p>
          <a:p>
            <a:pPr indent="0" lvl="0" marL="0" rtl="0" algn="l">
              <a:spcBef>
                <a:spcPts val="0"/>
              </a:spcBef>
              <a:spcAft>
                <a:spcPts val="0"/>
              </a:spcAft>
              <a:buClr>
                <a:schemeClr val="dk1"/>
              </a:buClr>
              <a:buSzPts val="1100"/>
              <a:buFont typeface="Arial"/>
              <a:buNone/>
            </a:pPr>
            <a:r>
              <a:rPr lang="en" sz="3600">
                <a:solidFill>
                  <a:srgbClr val="741B47"/>
                </a:solidFill>
              </a:rPr>
              <a:t>                      ▶ </a:t>
            </a:r>
            <a:r>
              <a:rPr lang="en" sz="2400">
                <a:solidFill>
                  <a:srgbClr val="3A3F50"/>
                </a:solidFill>
              </a:rPr>
              <a:t>Object Model</a:t>
            </a:r>
            <a:endParaRPr sz="2400">
              <a:solidFill>
                <a:srgbClr val="3A3F50"/>
              </a:solidFill>
            </a:endParaRPr>
          </a:p>
        </p:txBody>
      </p:sp>
      <p:sp>
        <p:nvSpPr>
          <p:cNvPr id="400" name="Google Shape;400;g2aa418787f7_0_101"/>
          <p:cNvSpPr txBox="1"/>
          <p:nvPr>
            <p:ph type="ctrTitle"/>
          </p:nvPr>
        </p:nvSpPr>
        <p:spPr>
          <a:xfrm>
            <a:off x="2728625" y="771850"/>
            <a:ext cx="7392600" cy="878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Arial"/>
              <a:buNone/>
            </a:pPr>
            <a:r>
              <a:rPr b="1" lang="en" sz="5600">
                <a:solidFill>
                  <a:srgbClr val="1C4587"/>
                </a:solidFill>
                <a:latin typeface="Exo"/>
                <a:ea typeface="Exo"/>
                <a:cs typeface="Exo"/>
                <a:sym typeface="Exo"/>
              </a:rPr>
              <a:t>KUBERNETES </a:t>
            </a:r>
            <a:r>
              <a:rPr b="1" lang="en" sz="5600">
                <a:solidFill>
                  <a:srgbClr val="1C4587"/>
                </a:solidFill>
                <a:latin typeface="Exo"/>
                <a:ea typeface="Exo"/>
                <a:cs typeface="Exo"/>
                <a:sym typeface="Exo"/>
              </a:rPr>
              <a:t>Objects</a:t>
            </a:r>
            <a:endParaRPr b="1" sz="5600">
              <a:solidFill>
                <a:srgbClr val="1C4587"/>
              </a:solidFill>
              <a:latin typeface="Exo"/>
              <a:ea typeface="Exo"/>
              <a:cs typeface="Exo"/>
              <a:sym typeface="Exo"/>
            </a:endParaRPr>
          </a:p>
        </p:txBody>
      </p:sp>
      <p:sp>
        <p:nvSpPr>
          <p:cNvPr id="401" name="Google Shape;401;g2aa418787f7_0_101"/>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02" name="Google Shape;402;g2aa418787f7_0_101"/>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3" name="Google Shape;403;g2aa418787f7_0_101"/>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94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4" name="Google Shape;404;g2aa418787f7_0_101"/>
          <p:cNvSpPr/>
          <p:nvPr/>
        </p:nvSpPr>
        <p:spPr>
          <a:xfrm>
            <a:off x="780122" y="4439376"/>
            <a:ext cx="11421000" cy="2418600"/>
          </a:xfrm>
          <a:prstGeom prst="rtTriangle">
            <a:avLst/>
          </a:prstGeom>
          <a:solidFill>
            <a:srgbClr val="B2FACD"/>
          </a:solidFill>
          <a:ln cap="flat" cmpd="sng" w="25400">
            <a:solidFill>
              <a:srgbClr val="B2FAC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405" name="Google Shape;405;g2aa418787f7_0_101"/>
          <p:cNvPicPr preferRelativeResize="0"/>
          <p:nvPr/>
        </p:nvPicPr>
        <p:blipFill rotWithShape="1">
          <a:blip r:embed="rId3">
            <a:alphaModFix/>
          </a:blip>
          <a:srcRect b="0" l="0" r="18180" t="9090"/>
          <a:stretch/>
        </p:blipFill>
        <p:spPr>
          <a:xfrm>
            <a:off x="10728250" y="62975"/>
            <a:ext cx="1311350" cy="1233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g2aa37ea10a6_0_6"/>
          <p:cNvSpPr/>
          <p:nvPr/>
        </p:nvSpPr>
        <p:spPr>
          <a:xfrm>
            <a:off x="0" y="89658"/>
            <a:ext cx="75600" cy="861300"/>
          </a:xfrm>
          <a:prstGeom prst="rect">
            <a:avLst/>
          </a:prstGeom>
          <a:solidFill>
            <a:srgbClr val="0EC0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A4C74"/>
              </a:solidFill>
              <a:latin typeface="Calibri"/>
              <a:ea typeface="Calibri"/>
              <a:cs typeface="Calibri"/>
              <a:sym typeface="Calibri"/>
            </a:endParaRPr>
          </a:p>
        </p:txBody>
      </p:sp>
      <p:pic>
        <p:nvPicPr>
          <p:cNvPr id="102" name="Google Shape;102;g2aa37ea10a6_0_6"/>
          <p:cNvPicPr preferRelativeResize="0"/>
          <p:nvPr/>
        </p:nvPicPr>
        <p:blipFill rotWithShape="1">
          <a:blip r:embed="rId3">
            <a:alphaModFix/>
          </a:blip>
          <a:srcRect b="0" l="0" r="0" t="0"/>
          <a:stretch/>
        </p:blipFill>
        <p:spPr>
          <a:xfrm>
            <a:off x="1031200" y="1563351"/>
            <a:ext cx="11008399" cy="4267901"/>
          </a:xfrm>
          <a:prstGeom prst="rect">
            <a:avLst/>
          </a:prstGeom>
          <a:noFill/>
          <a:ln>
            <a:noFill/>
          </a:ln>
        </p:spPr>
      </p:pic>
      <p:sp>
        <p:nvSpPr>
          <p:cNvPr id="103" name="Google Shape;103;g2aa37ea10a6_0_6"/>
          <p:cNvSpPr txBox="1"/>
          <p:nvPr/>
        </p:nvSpPr>
        <p:spPr>
          <a:xfrm>
            <a:off x="1051450" y="259975"/>
            <a:ext cx="11140500" cy="708000"/>
          </a:xfrm>
          <a:prstGeom prst="rect">
            <a:avLst/>
          </a:prstGeom>
          <a:noFill/>
          <a:ln>
            <a:noFill/>
          </a:ln>
        </p:spPr>
        <p:txBody>
          <a:bodyPr anchorCtr="0" anchor="b"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pPr>
            <a:r>
              <a:rPr b="1" lang="en" sz="4000">
                <a:solidFill>
                  <a:srgbClr val="262626"/>
                </a:solidFill>
              </a:rPr>
              <a:t>Before </a:t>
            </a:r>
            <a:r>
              <a:rPr b="1" i="0" lang="en" sz="4000" u="none" cap="none" strike="noStrike">
                <a:solidFill>
                  <a:srgbClr val="262626"/>
                </a:solidFill>
                <a:latin typeface="Arial"/>
                <a:ea typeface="Arial"/>
                <a:cs typeface="Arial"/>
                <a:sym typeface="Arial"/>
              </a:rPr>
              <a:t>DevOps </a:t>
            </a:r>
            <a:endParaRPr b="0" i="0" sz="3000" u="none" cap="none" strike="noStrike">
              <a:solidFill>
                <a:srgbClr val="000000"/>
              </a:solidFill>
              <a:latin typeface="Arial"/>
              <a:ea typeface="Arial"/>
              <a:cs typeface="Arial"/>
              <a:sym typeface="Arial"/>
            </a:endParaRPr>
          </a:p>
        </p:txBody>
      </p:sp>
      <p:sp>
        <p:nvSpPr>
          <p:cNvPr id="104" name="Google Shape;104;g2aa37ea10a6_0_6"/>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05" name="Google Shape;105;g2aa37ea10a6_0_6"/>
          <p:cNvPicPr preferRelativeResize="0"/>
          <p:nvPr/>
        </p:nvPicPr>
        <p:blipFill rotWithShape="1">
          <a:blip r:embed="rId4">
            <a:alphaModFix/>
          </a:blip>
          <a:srcRect b="0" l="0" r="18180" t="9090"/>
          <a:stretch/>
        </p:blipFill>
        <p:spPr>
          <a:xfrm>
            <a:off x="10669225" y="23525"/>
            <a:ext cx="1311350" cy="1233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g2aa418787f7_0_112"/>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11" name="Google Shape;411;g2aa418787f7_0_112"/>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2" name="Google Shape;412;g2aa418787f7_0_112"/>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13" name="Google Shape;413;g2aa418787f7_0_112"/>
          <p:cNvPicPr preferRelativeResize="0"/>
          <p:nvPr/>
        </p:nvPicPr>
        <p:blipFill rotWithShape="1">
          <a:blip r:embed="rId3">
            <a:alphaModFix/>
          </a:blip>
          <a:srcRect b="0" l="0" r="18180" t="9090"/>
          <a:stretch/>
        </p:blipFill>
        <p:spPr>
          <a:xfrm>
            <a:off x="10880650" y="-13225"/>
            <a:ext cx="1311350" cy="1233700"/>
          </a:xfrm>
          <a:prstGeom prst="rect">
            <a:avLst/>
          </a:prstGeom>
          <a:noFill/>
          <a:ln>
            <a:noFill/>
          </a:ln>
        </p:spPr>
      </p:pic>
      <p:sp>
        <p:nvSpPr>
          <p:cNvPr id="414" name="Google Shape;414;g2aa418787f7_0_112"/>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rtl="0" algn="ctr">
              <a:lnSpc>
                <a:spcPct val="138000"/>
              </a:lnSpc>
              <a:spcBef>
                <a:spcPts val="0"/>
              </a:spcBef>
              <a:spcAft>
                <a:spcPts val="0"/>
              </a:spcAft>
              <a:buClr>
                <a:schemeClr val="dk1"/>
              </a:buClr>
              <a:buSzPts val="1100"/>
              <a:buFont typeface="Arial"/>
              <a:buNone/>
            </a:pPr>
            <a:r>
              <a:rPr b="1" lang="en" sz="4000">
                <a:solidFill>
                  <a:schemeClr val="dk1"/>
                </a:solidFill>
              </a:rPr>
              <a:t>Kubernetes </a:t>
            </a:r>
            <a:r>
              <a:rPr b="1" lang="en" sz="4000">
                <a:solidFill>
                  <a:schemeClr val="dk1"/>
                </a:solidFill>
              </a:rPr>
              <a:t>Objects</a:t>
            </a:r>
            <a:endParaRPr b="1" i="0" sz="4000" u="none" cap="none" strike="noStrike">
              <a:solidFill>
                <a:schemeClr val="dk1"/>
              </a:solidFill>
            </a:endParaRPr>
          </a:p>
        </p:txBody>
      </p:sp>
      <p:sp>
        <p:nvSpPr>
          <p:cNvPr id="415" name="Google Shape;415;g2aa418787f7_0_112"/>
          <p:cNvSpPr txBox="1"/>
          <p:nvPr/>
        </p:nvSpPr>
        <p:spPr>
          <a:xfrm>
            <a:off x="1376200" y="752250"/>
            <a:ext cx="9872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741B47"/>
                </a:solidFill>
              </a:rPr>
              <a:t>Pods</a:t>
            </a:r>
            <a:endParaRPr sz="2400">
              <a:solidFill>
                <a:srgbClr val="741B47"/>
              </a:solidFill>
            </a:endParaRPr>
          </a:p>
        </p:txBody>
      </p:sp>
      <p:sp>
        <p:nvSpPr>
          <p:cNvPr id="416" name="Google Shape;416;g2aa418787f7_0_112"/>
          <p:cNvSpPr txBox="1"/>
          <p:nvPr/>
        </p:nvSpPr>
        <p:spPr>
          <a:xfrm>
            <a:off x="771000" y="1371600"/>
            <a:ext cx="7903800" cy="4833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100"/>
              <a:buFont typeface="Arial"/>
              <a:buNone/>
            </a:pPr>
            <a:r>
              <a:t/>
            </a:r>
            <a:endParaRPr sz="1100">
              <a:solidFill>
                <a:schemeClr val="dk1"/>
              </a:solidFill>
            </a:endParaRPr>
          </a:p>
          <a:p>
            <a:pPr indent="-355600" lvl="0" marL="457200" rtl="0" algn="just">
              <a:lnSpc>
                <a:spcPct val="150000"/>
              </a:lnSpc>
              <a:spcBef>
                <a:spcPts val="0"/>
              </a:spcBef>
              <a:spcAft>
                <a:spcPts val="0"/>
              </a:spcAft>
              <a:buClr>
                <a:srgbClr val="373A3C"/>
              </a:buClr>
              <a:buSzPts val="2000"/>
              <a:buChar char="●"/>
            </a:pPr>
            <a:r>
              <a:rPr lang="en" sz="2000">
                <a:solidFill>
                  <a:srgbClr val="373A3C"/>
                </a:solidFill>
              </a:rPr>
              <a:t>Kubernetes doesn't deal with containers directly.</a:t>
            </a:r>
            <a:endParaRPr sz="2000">
              <a:solidFill>
                <a:srgbClr val="373A3C"/>
              </a:solidFill>
            </a:endParaRPr>
          </a:p>
          <a:p>
            <a:pPr indent="-355600" lvl="0" marL="457200" rtl="0" algn="just">
              <a:lnSpc>
                <a:spcPct val="150000"/>
              </a:lnSpc>
              <a:spcBef>
                <a:spcPts val="0"/>
              </a:spcBef>
              <a:spcAft>
                <a:spcPts val="0"/>
              </a:spcAft>
              <a:buClr>
                <a:srgbClr val="373A3C"/>
              </a:buClr>
              <a:buSzPts val="2000"/>
              <a:buChar char="●"/>
            </a:pPr>
            <a:r>
              <a:rPr lang="en" sz="2000">
                <a:solidFill>
                  <a:srgbClr val="373A3C"/>
                </a:solidFill>
              </a:rPr>
              <a:t>PODs are Kubernetes objects that encapsulate the containers.</a:t>
            </a:r>
            <a:endParaRPr sz="2000">
              <a:solidFill>
                <a:srgbClr val="373A3C"/>
              </a:solidFill>
            </a:endParaRPr>
          </a:p>
          <a:p>
            <a:pPr indent="-355600" lvl="0" marL="457200" rtl="0" algn="just">
              <a:lnSpc>
                <a:spcPct val="150000"/>
              </a:lnSpc>
              <a:spcBef>
                <a:spcPts val="0"/>
              </a:spcBef>
              <a:spcAft>
                <a:spcPts val="0"/>
              </a:spcAft>
              <a:buClr>
                <a:srgbClr val="373A3C"/>
              </a:buClr>
              <a:buSzPts val="2000"/>
              <a:buChar char="●"/>
            </a:pPr>
            <a:r>
              <a:rPr lang="en" sz="2000">
                <a:solidFill>
                  <a:srgbClr val="373A3C"/>
                </a:solidFill>
              </a:rPr>
              <a:t>Pods are the smallest deployable units of computing that you can create and manage in Kubernetes. </a:t>
            </a:r>
            <a:endParaRPr sz="2000">
              <a:solidFill>
                <a:srgbClr val="373A3C"/>
              </a:solidFill>
            </a:endParaRPr>
          </a:p>
          <a:p>
            <a:pPr indent="0" lvl="0" marL="0" rtl="0" algn="just">
              <a:spcBef>
                <a:spcPts val="0"/>
              </a:spcBef>
              <a:spcAft>
                <a:spcPts val="0"/>
              </a:spcAft>
              <a:buNone/>
            </a:pPr>
            <a:r>
              <a:t/>
            </a:r>
            <a:endParaRPr sz="2000">
              <a:solidFill>
                <a:srgbClr val="373A3C"/>
              </a:solidFill>
            </a:endParaRPr>
          </a:p>
          <a:p>
            <a:pPr indent="0" lvl="0" marL="0" rtl="0" algn="just">
              <a:spcBef>
                <a:spcPts val="0"/>
              </a:spcBef>
              <a:spcAft>
                <a:spcPts val="0"/>
              </a:spcAft>
              <a:buNone/>
            </a:pPr>
            <a:r>
              <a:t/>
            </a:r>
            <a:endParaRPr sz="1100">
              <a:solidFill>
                <a:schemeClr val="dk1"/>
              </a:solidFill>
            </a:endParaRPr>
          </a:p>
          <a:p>
            <a:pPr indent="-355600" lvl="0" marL="457200" rtl="0" algn="just">
              <a:lnSpc>
                <a:spcPct val="150000"/>
              </a:lnSpc>
              <a:spcBef>
                <a:spcPts val="0"/>
              </a:spcBef>
              <a:spcAft>
                <a:spcPts val="0"/>
              </a:spcAft>
              <a:buClr>
                <a:srgbClr val="373A3C"/>
              </a:buClr>
              <a:buSzPts val="2000"/>
              <a:buChar char="●"/>
            </a:pPr>
            <a:r>
              <a:rPr lang="en" sz="2000">
                <a:solidFill>
                  <a:srgbClr val="373A3C"/>
                </a:solidFill>
              </a:rPr>
              <a:t>A POD can have multiple containers.</a:t>
            </a:r>
            <a:endParaRPr sz="2000">
              <a:solidFill>
                <a:srgbClr val="373A3C"/>
              </a:solidFill>
            </a:endParaRPr>
          </a:p>
          <a:p>
            <a:pPr indent="-355600" lvl="0" marL="457200" rtl="0" algn="just">
              <a:lnSpc>
                <a:spcPct val="150000"/>
              </a:lnSpc>
              <a:spcBef>
                <a:spcPts val="0"/>
              </a:spcBef>
              <a:spcAft>
                <a:spcPts val="0"/>
              </a:spcAft>
              <a:buClr>
                <a:srgbClr val="373A3C"/>
              </a:buClr>
              <a:buSzPts val="2000"/>
              <a:buChar char="●"/>
            </a:pPr>
            <a:r>
              <a:rPr lang="en" sz="2000">
                <a:solidFill>
                  <a:srgbClr val="373A3C"/>
                </a:solidFill>
              </a:rPr>
              <a:t>Sometimes an application need a helper container, such as logging, monitoring, etc.</a:t>
            </a:r>
            <a:endParaRPr sz="2000">
              <a:solidFill>
                <a:srgbClr val="373A3C"/>
              </a:solidFill>
            </a:endParaRPr>
          </a:p>
          <a:p>
            <a:pPr indent="-355600" lvl="0" marL="457200" rtl="0" algn="just">
              <a:lnSpc>
                <a:spcPct val="150000"/>
              </a:lnSpc>
              <a:spcBef>
                <a:spcPts val="0"/>
              </a:spcBef>
              <a:spcAft>
                <a:spcPts val="0"/>
              </a:spcAft>
              <a:buClr>
                <a:srgbClr val="373A3C"/>
              </a:buClr>
              <a:buSzPts val="2000"/>
              <a:buChar char="●"/>
            </a:pPr>
            <a:r>
              <a:rPr lang="en" sz="2000">
                <a:solidFill>
                  <a:srgbClr val="373A3C"/>
                </a:solidFill>
              </a:rPr>
              <a:t>These helper containers should coexist with your application container. </a:t>
            </a:r>
            <a:endParaRPr b="1" sz="2500">
              <a:solidFill>
                <a:srgbClr val="4A1E1E"/>
              </a:solidFill>
            </a:endParaRPr>
          </a:p>
        </p:txBody>
      </p:sp>
      <p:pic>
        <p:nvPicPr>
          <p:cNvPr id="417" name="Google Shape;417;g2aa418787f7_0_112"/>
          <p:cNvPicPr preferRelativeResize="0"/>
          <p:nvPr/>
        </p:nvPicPr>
        <p:blipFill>
          <a:blip r:embed="rId4">
            <a:alphaModFix/>
          </a:blip>
          <a:stretch>
            <a:fillRect/>
          </a:stretch>
        </p:blipFill>
        <p:spPr>
          <a:xfrm>
            <a:off x="8990825" y="4013150"/>
            <a:ext cx="2705100" cy="2476500"/>
          </a:xfrm>
          <a:prstGeom prst="rect">
            <a:avLst/>
          </a:prstGeom>
          <a:noFill/>
          <a:ln>
            <a:noFill/>
          </a:ln>
        </p:spPr>
      </p:pic>
      <p:pic>
        <p:nvPicPr>
          <p:cNvPr id="418" name="Google Shape;418;g2aa418787f7_0_112"/>
          <p:cNvPicPr preferRelativeResize="0"/>
          <p:nvPr/>
        </p:nvPicPr>
        <p:blipFill>
          <a:blip r:embed="rId5">
            <a:alphaModFix/>
          </a:blip>
          <a:stretch>
            <a:fillRect/>
          </a:stretch>
        </p:blipFill>
        <p:spPr>
          <a:xfrm>
            <a:off x="9067025" y="1303575"/>
            <a:ext cx="2318091" cy="2309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g2aa418787f7_0_129"/>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24" name="Google Shape;424;g2aa418787f7_0_129"/>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5" name="Google Shape;425;g2aa418787f7_0_129"/>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26" name="Google Shape;426;g2aa418787f7_0_129"/>
          <p:cNvPicPr preferRelativeResize="0"/>
          <p:nvPr/>
        </p:nvPicPr>
        <p:blipFill rotWithShape="1">
          <a:blip r:embed="rId3">
            <a:alphaModFix/>
          </a:blip>
          <a:srcRect b="0" l="0" r="18180" t="9090"/>
          <a:stretch/>
        </p:blipFill>
        <p:spPr>
          <a:xfrm>
            <a:off x="10880650" y="-13225"/>
            <a:ext cx="1311350" cy="1233700"/>
          </a:xfrm>
          <a:prstGeom prst="rect">
            <a:avLst/>
          </a:prstGeom>
          <a:noFill/>
          <a:ln>
            <a:noFill/>
          </a:ln>
        </p:spPr>
      </p:pic>
      <p:sp>
        <p:nvSpPr>
          <p:cNvPr id="427" name="Google Shape;427;g2aa418787f7_0_129"/>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rtl="0" algn="ctr">
              <a:lnSpc>
                <a:spcPct val="138000"/>
              </a:lnSpc>
              <a:spcBef>
                <a:spcPts val="0"/>
              </a:spcBef>
              <a:spcAft>
                <a:spcPts val="0"/>
              </a:spcAft>
              <a:buClr>
                <a:schemeClr val="dk1"/>
              </a:buClr>
              <a:buSzPts val="1100"/>
              <a:buFont typeface="Arial"/>
              <a:buNone/>
            </a:pPr>
            <a:r>
              <a:rPr b="1" lang="en" sz="4000">
                <a:solidFill>
                  <a:schemeClr val="dk1"/>
                </a:solidFill>
              </a:rPr>
              <a:t>Kubernetes Objects</a:t>
            </a:r>
            <a:endParaRPr b="1" i="0" sz="4000" u="none" cap="none" strike="noStrike">
              <a:solidFill>
                <a:schemeClr val="dk1"/>
              </a:solidFill>
            </a:endParaRPr>
          </a:p>
        </p:txBody>
      </p:sp>
      <p:sp>
        <p:nvSpPr>
          <p:cNvPr id="428" name="Google Shape;428;g2aa418787f7_0_129"/>
          <p:cNvSpPr txBox="1"/>
          <p:nvPr/>
        </p:nvSpPr>
        <p:spPr>
          <a:xfrm>
            <a:off x="1376200" y="752250"/>
            <a:ext cx="9872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741B47"/>
                </a:solidFill>
              </a:rPr>
              <a:t>Pods</a:t>
            </a:r>
            <a:endParaRPr sz="2400">
              <a:solidFill>
                <a:srgbClr val="741B47"/>
              </a:solidFill>
            </a:endParaRPr>
          </a:p>
        </p:txBody>
      </p:sp>
      <p:pic>
        <p:nvPicPr>
          <p:cNvPr id="429" name="Google Shape;429;g2aa418787f7_0_129"/>
          <p:cNvPicPr preferRelativeResize="0"/>
          <p:nvPr/>
        </p:nvPicPr>
        <p:blipFill>
          <a:blip r:embed="rId4">
            <a:alphaModFix/>
          </a:blip>
          <a:stretch>
            <a:fillRect/>
          </a:stretch>
        </p:blipFill>
        <p:spPr>
          <a:xfrm>
            <a:off x="923400" y="1470250"/>
            <a:ext cx="6307726" cy="4606125"/>
          </a:xfrm>
          <a:prstGeom prst="rect">
            <a:avLst/>
          </a:prstGeom>
          <a:noFill/>
          <a:ln>
            <a:noFill/>
          </a:ln>
        </p:spPr>
      </p:pic>
      <p:pic>
        <p:nvPicPr>
          <p:cNvPr id="430" name="Google Shape;430;g2aa418787f7_0_129"/>
          <p:cNvPicPr preferRelativeResize="0"/>
          <p:nvPr/>
        </p:nvPicPr>
        <p:blipFill>
          <a:blip r:embed="rId5">
            <a:alphaModFix/>
          </a:blip>
          <a:stretch>
            <a:fillRect/>
          </a:stretch>
        </p:blipFill>
        <p:spPr>
          <a:xfrm>
            <a:off x="7624175" y="1417375"/>
            <a:ext cx="4000500" cy="4735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g2aa7d7681e9_0_0"/>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36" name="Google Shape;436;g2aa7d7681e9_0_0"/>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7" name="Google Shape;437;g2aa7d7681e9_0_0"/>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38" name="Google Shape;438;g2aa7d7681e9_0_0"/>
          <p:cNvPicPr preferRelativeResize="0"/>
          <p:nvPr/>
        </p:nvPicPr>
        <p:blipFill rotWithShape="1">
          <a:blip r:embed="rId3">
            <a:alphaModFix/>
          </a:blip>
          <a:srcRect b="0" l="0" r="18180" t="9090"/>
          <a:stretch/>
        </p:blipFill>
        <p:spPr>
          <a:xfrm>
            <a:off x="10880650" y="-13225"/>
            <a:ext cx="1311350" cy="1233700"/>
          </a:xfrm>
          <a:prstGeom prst="rect">
            <a:avLst/>
          </a:prstGeom>
          <a:noFill/>
          <a:ln>
            <a:noFill/>
          </a:ln>
        </p:spPr>
      </p:pic>
      <p:sp>
        <p:nvSpPr>
          <p:cNvPr id="439" name="Google Shape;439;g2aa7d7681e9_0_0"/>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rtl="0" algn="ctr">
              <a:lnSpc>
                <a:spcPct val="138000"/>
              </a:lnSpc>
              <a:spcBef>
                <a:spcPts val="0"/>
              </a:spcBef>
              <a:spcAft>
                <a:spcPts val="0"/>
              </a:spcAft>
              <a:buClr>
                <a:schemeClr val="dk1"/>
              </a:buClr>
              <a:buSzPts val="1100"/>
              <a:buFont typeface="Arial"/>
              <a:buNone/>
            </a:pPr>
            <a:r>
              <a:rPr b="1" lang="en" sz="4000">
                <a:solidFill>
                  <a:schemeClr val="dk1"/>
                </a:solidFill>
              </a:rPr>
              <a:t>Kubernetes Objects</a:t>
            </a:r>
            <a:endParaRPr b="1" i="0" sz="4000" u="none" cap="none" strike="noStrike">
              <a:solidFill>
                <a:schemeClr val="dk1"/>
              </a:solidFill>
            </a:endParaRPr>
          </a:p>
        </p:txBody>
      </p:sp>
      <p:sp>
        <p:nvSpPr>
          <p:cNvPr id="440" name="Google Shape;440;g2aa7d7681e9_0_0"/>
          <p:cNvSpPr txBox="1"/>
          <p:nvPr/>
        </p:nvSpPr>
        <p:spPr>
          <a:xfrm>
            <a:off x="1376200" y="752250"/>
            <a:ext cx="9872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741B47"/>
                </a:solidFill>
              </a:rPr>
              <a:t>ReplicaSets</a:t>
            </a:r>
            <a:endParaRPr sz="2400">
              <a:solidFill>
                <a:srgbClr val="741B47"/>
              </a:solidFill>
            </a:endParaRPr>
          </a:p>
        </p:txBody>
      </p:sp>
      <p:sp>
        <p:nvSpPr>
          <p:cNvPr id="441" name="Google Shape;441;g2aa7d7681e9_0_0"/>
          <p:cNvSpPr txBox="1"/>
          <p:nvPr/>
        </p:nvSpPr>
        <p:spPr>
          <a:xfrm>
            <a:off x="771000" y="1371600"/>
            <a:ext cx="5640300" cy="3086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100"/>
              <a:buFont typeface="Arial"/>
              <a:buNone/>
            </a:pPr>
            <a:r>
              <a:t/>
            </a:r>
            <a:endParaRPr sz="1100">
              <a:solidFill>
                <a:schemeClr val="dk1"/>
              </a:solidFill>
            </a:endParaRPr>
          </a:p>
          <a:p>
            <a:pPr indent="-355600" lvl="0" marL="457200" rtl="0" algn="just">
              <a:lnSpc>
                <a:spcPct val="150000"/>
              </a:lnSpc>
              <a:spcBef>
                <a:spcPts val="0"/>
              </a:spcBef>
              <a:spcAft>
                <a:spcPts val="0"/>
              </a:spcAft>
              <a:buClr>
                <a:srgbClr val="373A3C"/>
              </a:buClr>
              <a:buSzPts val="2000"/>
              <a:buChar char="●"/>
            </a:pPr>
            <a:r>
              <a:rPr lang="en" sz="1800">
                <a:solidFill>
                  <a:srgbClr val="4A1E1E"/>
                </a:solidFill>
              </a:rPr>
              <a:t>A </a:t>
            </a:r>
            <a:r>
              <a:rPr b="1" lang="en" sz="1800">
                <a:solidFill>
                  <a:srgbClr val="4A1E1E"/>
                </a:solidFill>
              </a:rPr>
              <a:t>ReplicaSet's</a:t>
            </a:r>
            <a:r>
              <a:rPr lang="en" sz="1800">
                <a:solidFill>
                  <a:srgbClr val="4A1E1E"/>
                </a:solidFill>
              </a:rPr>
              <a:t> purpose is to maintain a stable set of replica Pods running at any given time.</a:t>
            </a:r>
            <a:endParaRPr sz="1800">
              <a:solidFill>
                <a:srgbClr val="4A1E1E"/>
              </a:solidFill>
            </a:endParaRPr>
          </a:p>
          <a:p>
            <a:pPr indent="0" lvl="0" marL="457200" rtl="0" algn="just">
              <a:lnSpc>
                <a:spcPct val="150000"/>
              </a:lnSpc>
              <a:spcBef>
                <a:spcPts val="0"/>
              </a:spcBef>
              <a:spcAft>
                <a:spcPts val="0"/>
              </a:spcAft>
              <a:buNone/>
            </a:pPr>
            <a:r>
              <a:t/>
            </a:r>
            <a:endParaRPr sz="1100">
              <a:solidFill>
                <a:srgbClr val="0E101A"/>
              </a:solidFill>
            </a:endParaRPr>
          </a:p>
          <a:p>
            <a:pPr indent="-355600" lvl="0" marL="457200" rtl="0" algn="just">
              <a:lnSpc>
                <a:spcPct val="150000"/>
              </a:lnSpc>
              <a:spcBef>
                <a:spcPts val="0"/>
              </a:spcBef>
              <a:spcAft>
                <a:spcPts val="0"/>
              </a:spcAft>
              <a:buClr>
                <a:srgbClr val="373A3C"/>
              </a:buClr>
              <a:buSzPts val="2000"/>
              <a:buChar char="●"/>
            </a:pPr>
            <a:r>
              <a:rPr lang="en" sz="1800">
                <a:solidFill>
                  <a:srgbClr val="4A1E1E"/>
                </a:solidFill>
              </a:rPr>
              <a:t>Even if you have a single POD, the ReplicaSet will bring up a new POD when the existing one fails. </a:t>
            </a:r>
            <a:endParaRPr sz="1800">
              <a:solidFill>
                <a:srgbClr val="4A1E1E"/>
              </a:solidFill>
            </a:endParaRPr>
          </a:p>
          <a:p>
            <a:pPr indent="0" lvl="0" marL="457200" rtl="0" algn="just">
              <a:lnSpc>
                <a:spcPct val="150000"/>
              </a:lnSpc>
              <a:spcBef>
                <a:spcPts val="0"/>
              </a:spcBef>
              <a:spcAft>
                <a:spcPts val="0"/>
              </a:spcAft>
              <a:buNone/>
            </a:pPr>
            <a:r>
              <a:t/>
            </a:r>
            <a:endParaRPr sz="2000">
              <a:solidFill>
                <a:srgbClr val="373A3C"/>
              </a:solidFill>
            </a:endParaRPr>
          </a:p>
        </p:txBody>
      </p:sp>
      <p:pic>
        <p:nvPicPr>
          <p:cNvPr id="442" name="Google Shape;442;g2aa7d7681e9_0_0"/>
          <p:cNvPicPr preferRelativeResize="0"/>
          <p:nvPr/>
        </p:nvPicPr>
        <p:blipFill>
          <a:blip r:embed="rId4">
            <a:alphaModFix/>
          </a:blip>
          <a:stretch>
            <a:fillRect/>
          </a:stretch>
        </p:blipFill>
        <p:spPr>
          <a:xfrm>
            <a:off x="7160175" y="1017750"/>
            <a:ext cx="4879425" cy="3795826"/>
          </a:xfrm>
          <a:prstGeom prst="rect">
            <a:avLst/>
          </a:prstGeom>
          <a:noFill/>
          <a:ln>
            <a:noFill/>
          </a:ln>
        </p:spPr>
      </p:pic>
      <p:pic>
        <p:nvPicPr>
          <p:cNvPr id="443" name="Google Shape;443;g2aa7d7681e9_0_0"/>
          <p:cNvPicPr preferRelativeResize="0"/>
          <p:nvPr/>
        </p:nvPicPr>
        <p:blipFill>
          <a:blip r:embed="rId5">
            <a:alphaModFix/>
          </a:blip>
          <a:stretch>
            <a:fillRect/>
          </a:stretch>
        </p:blipFill>
        <p:spPr>
          <a:xfrm>
            <a:off x="2678903" y="4028100"/>
            <a:ext cx="2852175" cy="2470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g2aa7d7681e9_0_57"/>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49" name="Google Shape;449;g2aa7d7681e9_0_57"/>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0" name="Google Shape;450;g2aa7d7681e9_0_57"/>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51" name="Google Shape;451;g2aa7d7681e9_0_57"/>
          <p:cNvPicPr preferRelativeResize="0"/>
          <p:nvPr/>
        </p:nvPicPr>
        <p:blipFill rotWithShape="1">
          <a:blip r:embed="rId3">
            <a:alphaModFix/>
          </a:blip>
          <a:srcRect b="0" l="0" r="18180" t="9090"/>
          <a:stretch/>
        </p:blipFill>
        <p:spPr>
          <a:xfrm>
            <a:off x="10880650" y="-13225"/>
            <a:ext cx="1311350" cy="1233700"/>
          </a:xfrm>
          <a:prstGeom prst="rect">
            <a:avLst/>
          </a:prstGeom>
          <a:noFill/>
          <a:ln>
            <a:noFill/>
          </a:ln>
        </p:spPr>
      </p:pic>
      <p:sp>
        <p:nvSpPr>
          <p:cNvPr id="452" name="Google Shape;452;g2aa7d7681e9_0_57"/>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rtl="0" algn="ctr">
              <a:lnSpc>
                <a:spcPct val="138000"/>
              </a:lnSpc>
              <a:spcBef>
                <a:spcPts val="0"/>
              </a:spcBef>
              <a:spcAft>
                <a:spcPts val="0"/>
              </a:spcAft>
              <a:buClr>
                <a:schemeClr val="dk1"/>
              </a:buClr>
              <a:buSzPts val="1100"/>
              <a:buFont typeface="Arial"/>
              <a:buNone/>
            </a:pPr>
            <a:r>
              <a:rPr b="1" lang="en" sz="4000">
                <a:solidFill>
                  <a:schemeClr val="dk1"/>
                </a:solidFill>
              </a:rPr>
              <a:t>Kubernetes Objects</a:t>
            </a:r>
            <a:endParaRPr b="1" i="0" sz="4000" u="none" cap="none" strike="noStrike">
              <a:solidFill>
                <a:schemeClr val="dk1"/>
              </a:solidFill>
            </a:endParaRPr>
          </a:p>
        </p:txBody>
      </p:sp>
      <p:sp>
        <p:nvSpPr>
          <p:cNvPr id="453" name="Google Shape;453;g2aa7d7681e9_0_57"/>
          <p:cNvSpPr txBox="1"/>
          <p:nvPr/>
        </p:nvSpPr>
        <p:spPr>
          <a:xfrm>
            <a:off x="1376200" y="752250"/>
            <a:ext cx="9872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741B47"/>
                </a:solidFill>
              </a:rPr>
              <a:t>ReplicaSets</a:t>
            </a:r>
            <a:endParaRPr sz="2400">
              <a:solidFill>
                <a:srgbClr val="741B47"/>
              </a:solidFill>
            </a:endParaRPr>
          </a:p>
        </p:txBody>
      </p:sp>
      <p:pic>
        <p:nvPicPr>
          <p:cNvPr id="454" name="Google Shape;454;g2aa7d7681e9_0_57"/>
          <p:cNvPicPr preferRelativeResize="0"/>
          <p:nvPr/>
        </p:nvPicPr>
        <p:blipFill>
          <a:blip r:embed="rId4">
            <a:alphaModFix/>
          </a:blip>
          <a:stretch>
            <a:fillRect/>
          </a:stretch>
        </p:blipFill>
        <p:spPr>
          <a:xfrm>
            <a:off x="923400" y="1551150"/>
            <a:ext cx="4848225" cy="4333875"/>
          </a:xfrm>
          <a:prstGeom prst="rect">
            <a:avLst/>
          </a:prstGeom>
          <a:noFill/>
          <a:ln>
            <a:noFill/>
          </a:ln>
        </p:spPr>
      </p:pic>
      <p:pic>
        <p:nvPicPr>
          <p:cNvPr id="455" name="Google Shape;455;g2aa7d7681e9_0_57"/>
          <p:cNvPicPr preferRelativeResize="0"/>
          <p:nvPr/>
        </p:nvPicPr>
        <p:blipFill>
          <a:blip r:embed="rId5">
            <a:alphaModFix/>
          </a:blip>
          <a:stretch>
            <a:fillRect/>
          </a:stretch>
        </p:blipFill>
        <p:spPr>
          <a:xfrm>
            <a:off x="5771625" y="1322550"/>
            <a:ext cx="3958465" cy="50602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g2aa7d7681e9_0_15"/>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1" name="Google Shape;461;g2aa7d7681e9_0_15"/>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2" name="Google Shape;462;g2aa7d7681e9_0_15"/>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63" name="Google Shape;463;g2aa7d7681e9_0_15"/>
          <p:cNvPicPr preferRelativeResize="0"/>
          <p:nvPr/>
        </p:nvPicPr>
        <p:blipFill rotWithShape="1">
          <a:blip r:embed="rId3">
            <a:alphaModFix/>
          </a:blip>
          <a:srcRect b="0" l="0" r="18180" t="9090"/>
          <a:stretch/>
        </p:blipFill>
        <p:spPr>
          <a:xfrm>
            <a:off x="10880650" y="-13225"/>
            <a:ext cx="1311350" cy="1233700"/>
          </a:xfrm>
          <a:prstGeom prst="rect">
            <a:avLst/>
          </a:prstGeom>
          <a:noFill/>
          <a:ln>
            <a:noFill/>
          </a:ln>
        </p:spPr>
      </p:pic>
      <p:sp>
        <p:nvSpPr>
          <p:cNvPr id="464" name="Google Shape;464;g2aa7d7681e9_0_15"/>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rtl="0" algn="ctr">
              <a:lnSpc>
                <a:spcPct val="138000"/>
              </a:lnSpc>
              <a:spcBef>
                <a:spcPts val="0"/>
              </a:spcBef>
              <a:spcAft>
                <a:spcPts val="0"/>
              </a:spcAft>
              <a:buClr>
                <a:schemeClr val="dk1"/>
              </a:buClr>
              <a:buSzPts val="1100"/>
              <a:buFont typeface="Arial"/>
              <a:buNone/>
            </a:pPr>
            <a:r>
              <a:rPr b="1" lang="en" sz="4000">
                <a:solidFill>
                  <a:schemeClr val="dk1"/>
                </a:solidFill>
              </a:rPr>
              <a:t>Kubernetes Objects</a:t>
            </a:r>
            <a:endParaRPr b="1" i="0" sz="4000" u="none" cap="none" strike="noStrike">
              <a:solidFill>
                <a:schemeClr val="dk1"/>
              </a:solidFill>
            </a:endParaRPr>
          </a:p>
        </p:txBody>
      </p:sp>
      <p:sp>
        <p:nvSpPr>
          <p:cNvPr id="465" name="Google Shape;465;g2aa7d7681e9_0_15"/>
          <p:cNvSpPr txBox="1"/>
          <p:nvPr/>
        </p:nvSpPr>
        <p:spPr>
          <a:xfrm>
            <a:off x="1376200" y="752250"/>
            <a:ext cx="9872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741B47"/>
                </a:solidFill>
              </a:rPr>
              <a:t>Deployment</a:t>
            </a:r>
            <a:endParaRPr sz="2400">
              <a:solidFill>
                <a:srgbClr val="741B47"/>
              </a:solidFill>
            </a:endParaRPr>
          </a:p>
        </p:txBody>
      </p:sp>
      <p:sp>
        <p:nvSpPr>
          <p:cNvPr id="466" name="Google Shape;466;g2aa7d7681e9_0_15"/>
          <p:cNvSpPr txBox="1"/>
          <p:nvPr/>
        </p:nvSpPr>
        <p:spPr>
          <a:xfrm>
            <a:off x="801000" y="1700050"/>
            <a:ext cx="11289600" cy="661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100"/>
              <a:buFont typeface="Arial"/>
              <a:buNone/>
            </a:pPr>
            <a:r>
              <a:t/>
            </a:r>
            <a:endParaRPr sz="1100">
              <a:solidFill>
                <a:schemeClr val="dk1"/>
              </a:solidFill>
            </a:endParaRPr>
          </a:p>
          <a:p>
            <a:pPr indent="-355600" lvl="0" marL="457200" rtl="0" algn="just">
              <a:lnSpc>
                <a:spcPct val="150000"/>
              </a:lnSpc>
              <a:spcBef>
                <a:spcPts val="0"/>
              </a:spcBef>
              <a:spcAft>
                <a:spcPts val="0"/>
              </a:spcAft>
              <a:buClr>
                <a:srgbClr val="373A3C"/>
              </a:buClr>
              <a:buSzPts val="2000"/>
              <a:buChar char="●"/>
            </a:pPr>
            <a:r>
              <a:rPr lang="en" sz="1800">
                <a:solidFill>
                  <a:srgbClr val="4A1E1E"/>
                </a:solidFill>
              </a:rPr>
              <a:t>One step higher in the hierarchy, deployments provides declarative updates for Pods and ReplicaSets. </a:t>
            </a:r>
            <a:endParaRPr sz="2000">
              <a:solidFill>
                <a:srgbClr val="373A3C"/>
              </a:solidFill>
            </a:endParaRPr>
          </a:p>
        </p:txBody>
      </p:sp>
      <p:pic>
        <p:nvPicPr>
          <p:cNvPr id="467" name="Google Shape;467;g2aa7d7681e9_0_15"/>
          <p:cNvPicPr preferRelativeResize="0"/>
          <p:nvPr/>
        </p:nvPicPr>
        <p:blipFill>
          <a:blip r:embed="rId4">
            <a:alphaModFix/>
          </a:blip>
          <a:stretch>
            <a:fillRect/>
          </a:stretch>
        </p:blipFill>
        <p:spPr>
          <a:xfrm>
            <a:off x="1376200" y="2772100"/>
            <a:ext cx="5955001" cy="3370750"/>
          </a:xfrm>
          <a:prstGeom prst="rect">
            <a:avLst/>
          </a:prstGeom>
          <a:noFill/>
          <a:ln>
            <a:noFill/>
          </a:ln>
        </p:spPr>
      </p:pic>
      <p:pic>
        <p:nvPicPr>
          <p:cNvPr id="468" name="Google Shape;468;g2aa7d7681e9_0_15"/>
          <p:cNvPicPr preferRelativeResize="0"/>
          <p:nvPr/>
        </p:nvPicPr>
        <p:blipFill>
          <a:blip r:embed="rId5">
            <a:alphaModFix/>
          </a:blip>
          <a:stretch>
            <a:fillRect/>
          </a:stretch>
        </p:blipFill>
        <p:spPr>
          <a:xfrm>
            <a:off x="7936400" y="2663150"/>
            <a:ext cx="3932046" cy="3420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g2aa7d7681e9_0_71"/>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74" name="Google Shape;474;g2aa7d7681e9_0_71"/>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5" name="Google Shape;475;g2aa7d7681e9_0_71"/>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76" name="Google Shape;476;g2aa7d7681e9_0_71"/>
          <p:cNvPicPr preferRelativeResize="0"/>
          <p:nvPr/>
        </p:nvPicPr>
        <p:blipFill rotWithShape="1">
          <a:blip r:embed="rId3">
            <a:alphaModFix/>
          </a:blip>
          <a:srcRect b="0" l="0" r="18180" t="9090"/>
          <a:stretch/>
        </p:blipFill>
        <p:spPr>
          <a:xfrm>
            <a:off x="10880650" y="-13225"/>
            <a:ext cx="1311350" cy="1233700"/>
          </a:xfrm>
          <a:prstGeom prst="rect">
            <a:avLst/>
          </a:prstGeom>
          <a:noFill/>
          <a:ln>
            <a:noFill/>
          </a:ln>
        </p:spPr>
      </p:pic>
      <p:sp>
        <p:nvSpPr>
          <p:cNvPr id="477" name="Google Shape;477;g2aa7d7681e9_0_71"/>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rtl="0" algn="ctr">
              <a:lnSpc>
                <a:spcPct val="138000"/>
              </a:lnSpc>
              <a:spcBef>
                <a:spcPts val="0"/>
              </a:spcBef>
              <a:spcAft>
                <a:spcPts val="0"/>
              </a:spcAft>
              <a:buClr>
                <a:schemeClr val="dk1"/>
              </a:buClr>
              <a:buSzPts val="1100"/>
              <a:buFont typeface="Arial"/>
              <a:buNone/>
            </a:pPr>
            <a:r>
              <a:rPr b="1" lang="en" sz="4000">
                <a:solidFill>
                  <a:schemeClr val="dk1"/>
                </a:solidFill>
              </a:rPr>
              <a:t>Kubernetes Objects</a:t>
            </a:r>
            <a:endParaRPr b="1" i="0" sz="4000" u="none" cap="none" strike="noStrike">
              <a:solidFill>
                <a:schemeClr val="dk1"/>
              </a:solidFill>
            </a:endParaRPr>
          </a:p>
        </p:txBody>
      </p:sp>
      <p:sp>
        <p:nvSpPr>
          <p:cNvPr id="478" name="Google Shape;478;g2aa7d7681e9_0_71"/>
          <p:cNvSpPr txBox="1"/>
          <p:nvPr/>
        </p:nvSpPr>
        <p:spPr>
          <a:xfrm>
            <a:off x="1376200" y="752250"/>
            <a:ext cx="9872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741B47"/>
                </a:solidFill>
              </a:rPr>
              <a:t>Deployment Strategy</a:t>
            </a:r>
            <a:endParaRPr sz="2400">
              <a:solidFill>
                <a:srgbClr val="741B47"/>
              </a:solidFill>
            </a:endParaRPr>
          </a:p>
        </p:txBody>
      </p:sp>
      <p:pic>
        <p:nvPicPr>
          <p:cNvPr id="479" name="Google Shape;479;g2aa7d7681e9_0_71"/>
          <p:cNvPicPr preferRelativeResize="0"/>
          <p:nvPr/>
        </p:nvPicPr>
        <p:blipFill>
          <a:blip r:embed="rId4">
            <a:alphaModFix/>
          </a:blip>
          <a:stretch>
            <a:fillRect/>
          </a:stretch>
        </p:blipFill>
        <p:spPr>
          <a:xfrm>
            <a:off x="1455125" y="1551150"/>
            <a:ext cx="9281739" cy="50602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g2aa7d7681e9_0_30"/>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85" name="Google Shape;485;g2aa7d7681e9_0_30"/>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6" name="Google Shape;486;g2aa7d7681e9_0_30"/>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87" name="Google Shape;487;g2aa7d7681e9_0_30"/>
          <p:cNvPicPr preferRelativeResize="0"/>
          <p:nvPr/>
        </p:nvPicPr>
        <p:blipFill rotWithShape="1">
          <a:blip r:embed="rId3">
            <a:alphaModFix/>
          </a:blip>
          <a:srcRect b="0" l="0" r="18180" t="9090"/>
          <a:stretch/>
        </p:blipFill>
        <p:spPr>
          <a:xfrm>
            <a:off x="10880650" y="-13225"/>
            <a:ext cx="1311350" cy="1233700"/>
          </a:xfrm>
          <a:prstGeom prst="rect">
            <a:avLst/>
          </a:prstGeom>
          <a:noFill/>
          <a:ln>
            <a:noFill/>
          </a:ln>
        </p:spPr>
      </p:pic>
      <p:sp>
        <p:nvSpPr>
          <p:cNvPr id="488" name="Google Shape;488;g2aa7d7681e9_0_30"/>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rtl="0" algn="ctr">
              <a:lnSpc>
                <a:spcPct val="138000"/>
              </a:lnSpc>
              <a:spcBef>
                <a:spcPts val="0"/>
              </a:spcBef>
              <a:spcAft>
                <a:spcPts val="0"/>
              </a:spcAft>
              <a:buClr>
                <a:schemeClr val="dk1"/>
              </a:buClr>
              <a:buSzPts val="1100"/>
              <a:buFont typeface="Arial"/>
              <a:buNone/>
            </a:pPr>
            <a:r>
              <a:rPr b="1" lang="en" sz="4000">
                <a:solidFill>
                  <a:schemeClr val="dk1"/>
                </a:solidFill>
              </a:rPr>
              <a:t>Kubernetes Objects</a:t>
            </a:r>
            <a:endParaRPr b="1" i="0" sz="4000" u="none" cap="none" strike="noStrike">
              <a:solidFill>
                <a:schemeClr val="dk1"/>
              </a:solidFill>
            </a:endParaRPr>
          </a:p>
        </p:txBody>
      </p:sp>
      <p:sp>
        <p:nvSpPr>
          <p:cNvPr id="489" name="Google Shape;489;g2aa7d7681e9_0_30"/>
          <p:cNvSpPr txBox="1"/>
          <p:nvPr/>
        </p:nvSpPr>
        <p:spPr>
          <a:xfrm>
            <a:off x="1376200" y="752250"/>
            <a:ext cx="9872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741B47"/>
                </a:solidFill>
              </a:rPr>
              <a:t>Namespaces</a:t>
            </a:r>
            <a:endParaRPr sz="2400">
              <a:solidFill>
                <a:srgbClr val="741B47"/>
              </a:solidFill>
            </a:endParaRPr>
          </a:p>
        </p:txBody>
      </p:sp>
      <p:sp>
        <p:nvSpPr>
          <p:cNvPr id="490" name="Google Shape;490;g2aa7d7681e9_0_30"/>
          <p:cNvSpPr txBox="1"/>
          <p:nvPr/>
        </p:nvSpPr>
        <p:spPr>
          <a:xfrm>
            <a:off x="801000" y="1700050"/>
            <a:ext cx="11289600" cy="2385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100"/>
              <a:buFont typeface="Arial"/>
              <a:buNone/>
            </a:pPr>
            <a:r>
              <a:t/>
            </a:r>
            <a:endParaRPr sz="1100">
              <a:solidFill>
                <a:schemeClr val="dk1"/>
              </a:solidFill>
            </a:endParaRPr>
          </a:p>
          <a:p>
            <a:pPr indent="-355600" lvl="0" marL="457200" rtl="0" algn="just">
              <a:lnSpc>
                <a:spcPct val="150000"/>
              </a:lnSpc>
              <a:spcBef>
                <a:spcPts val="0"/>
              </a:spcBef>
              <a:spcAft>
                <a:spcPts val="0"/>
              </a:spcAft>
              <a:buClr>
                <a:srgbClr val="373A3C"/>
              </a:buClr>
              <a:buSzPts val="2000"/>
              <a:buChar char="●"/>
            </a:pPr>
            <a:r>
              <a:rPr lang="en" sz="1800">
                <a:solidFill>
                  <a:srgbClr val="4A1E1E"/>
                </a:solidFill>
              </a:rPr>
              <a:t>Kubernetes supports multiple virtual clusters backed by the same physical cluster. These virtual clusters are called </a:t>
            </a:r>
            <a:r>
              <a:rPr b="1" lang="en" sz="1800">
                <a:solidFill>
                  <a:srgbClr val="4A1E1E"/>
                </a:solidFill>
              </a:rPr>
              <a:t>namespaces</a:t>
            </a:r>
            <a:r>
              <a:rPr lang="en" sz="1800">
                <a:solidFill>
                  <a:srgbClr val="4A1E1E"/>
                </a:solidFill>
              </a:rPr>
              <a:t>.</a:t>
            </a:r>
            <a:endParaRPr sz="1800">
              <a:solidFill>
                <a:srgbClr val="4A1E1E"/>
              </a:solidFill>
            </a:endParaRPr>
          </a:p>
          <a:p>
            <a:pPr indent="-355600" lvl="0" marL="457200" rtl="0" algn="just">
              <a:lnSpc>
                <a:spcPct val="150000"/>
              </a:lnSpc>
              <a:spcBef>
                <a:spcPts val="0"/>
              </a:spcBef>
              <a:spcAft>
                <a:spcPts val="0"/>
              </a:spcAft>
              <a:buClr>
                <a:srgbClr val="373A3C"/>
              </a:buClr>
              <a:buSzPts val="2000"/>
              <a:buChar char="●"/>
            </a:pPr>
            <a:r>
              <a:rPr lang="en" sz="1800">
                <a:solidFill>
                  <a:srgbClr val="4A1E1E"/>
                </a:solidFill>
              </a:rPr>
              <a:t>Namespaces are intended for use in environments with many users spread across multiple teams, or projects. </a:t>
            </a:r>
            <a:endParaRPr sz="1800">
              <a:solidFill>
                <a:srgbClr val="4A1E1E"/>
              </a:solidFill>
            </a:endParaRPr>
          </a:p>
          <a:p>
            <a:pPr indent="0" lvl="0" marL="457200" rtl="0" algn="just">
              <a:lnSpc>
                <a:spcPct val="150000"/>
              </a:lnSpc>
              <a:spcBef>
                <a:spcPts val="0"/>
              </a:spcBef>
              <a:spcAft>
                <a:spcPts val="0"/>
              </a:spcAft>
              <a:buNone/>
            </a:pPr>
            <a:r>
              <a:t/>
            </a:r>
            <a:endParaRPr sz="1800">
              <a:solidFill>
                <a:srgbClr val="4A1E1E"/>
              </a:solidFill>
            </a:endParaRPr>
          </a:p>
        </p:txBody>
      </p:sp>
      <p:pic>
        <p:nvPicPr>
          <p:cNvPr id="491" name="Google Shape;491;g2aa7d7681e9_0_30"/>
          <p:cNvPicPr preferRelativeResize="0"/>
          <p:nvPr/>
        </p:nvPicPr>
        <p:blipFill>
          <a:blip r:embed="rId4">
            <a:alphaModFix/>
          </a:blip>
          <a:stretch>
            <a:fillRect/>
          </a:stretch>
        </p:blipFill>
        <p:spPr>
          <a:xfrm>
            <a:off x="1888813" y="3558275"/>
            <a:ext cx="9113975" cy="3013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g2aa7d7681e9_0_44"/>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97" name="Google Shape;497;g2aa7d7681e9_0_44"/>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8" name="Google Shape;498;g2aa7d7681e9_0_44"/>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99" name="Google Shape;499;g2aa7d7681e9_0_44"/>
          <p:cNvPicPr preferRelativeResize="0"/>
          <p:nvPr/>
        </p:nvPicPr>
        <p:blipFill rotWithShape="1">
          <a:blip r:embed="rId3">
            <a:alphaModFix/>
          </a:blip>
          <a:srcRect b="0" l="0" r="18180" t="9090"/>
          <a:stretch/>
        </p:blipFill>
        <p:spPr>
          <a:xfrm>
            <a:off x="10880650" y="-13225"/>
            <a:ext cx="1311350" cy="1233700"/>
          </a:xfrm>
          <a:prstGeom prst="rect">
            <a:avLst/>
          </a:prstGeom>
          <a:noFill/>
          <a:ln>
            <a:noFill/>
          </a:ln>
        </p:spPr>
      </p:pic>
      <p:sp>
        <p:nvSpPr>
          <p:cNvPr id="500" name="Google Shape;500;g2aa7d7681e9_0_44"/>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rtl="0" algn="ctr">
              <a:lnSpc>
                <a:spcPct val="138000"/>
              </a:lnSpc>
              <a:spcBef>
                <a:spcPts val="0"/>
              </a:spcBef>
              <a:spcAft>
                <a:spcPts val="0"/>
              </a:spcAft>
              <a:buClr>
                <a:schemeClr val="dk1"/>
              </a:buClr>
              <a:buSzPts val="1100"/>
              <a:buFont typeface="Arial"/>
              <a:buNone/>
            </a:pPr>
            <a:r>
              <a:rPr b="1" lang="en" sz="4000">
                <a:solidFill>
                  <a:schemeClr val="dk1"/>
                </a:solidFill>
              </a:rPr>
              <a:t>Kubernetes Objects</a:t>
            </a:r>
            <a:endParaRPr b="1" i="0" sz="4000" u="none" cap="none" strike="noStrike">
              <a:solidFill>
                <a:schemeClr val="dk1"/>
              </a:solidFill>
            </a:endParaRPr>
          </a:p>
        </p:txBody>
      </p:sp>
      <p:sp>
        <p:nvSpPr>
          <p:cNvPr id="501" name="Google Shape;501;g2aa7d7681e9_0_44"/>
          <p:cNvSpPr txBox="1"/>
          <p:nvPr/>
        </p:nvSpPr>
        <p:spPr>
          <a:xfrm>
            <a:off x="1399850" y="752250"/>
            <a:ext cx="9872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741B47"/>
                </a:solidFill>
              </a:rPr>
              <a:t>Object Model</a:t>
            </a:r>
            <a:endParaRPr sz="2400">
              <a:solidFill>
                <a:srgbClr val="741B47"/>
              </a:solidFill>
            </a:endParaRPr>
          </a:p>
        </p:txBody>
      </p:sp>
      <p:pic>
        <p:nvPicPr>
          <p:cNvPr id="502" name="Google Shape;502;g2aa7d7681e9_0_44"/>
          <p:cNvPicPr preferRelativeResize="0"/>
          <p:nvPr/>
        </p:nvPicPr>
        <p:blipFill>
          <a:blip r:embed="rId4">
            <a:alphaModFix/>
          </a:blip>
          <a:stretch>
            <a:fillRect/>
          </a:stretch>
        </p:blipFill>
        <p:spPr>
          <a:xfrm>
            <a:off x="3647925" y="1398750"/>
            <a:ext cx="6466125" cy="48495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g2ae5a901eb5_0_161"/>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08" name="Google Shape;508;g2ae5a901eb5_0_161"/>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9" name="Google Shape;509;g2ae5a901eb5_0_161"/>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510" name="Google Shape;510;g2ae5a901eb5_0_161"/>
          <p:cNvPicPr preferRelativeResize="0"/>
          <p:nvPr/>
        </p:nvPicPr>
        <p:blipFill rotWithShape="1">
          <a:blip r:embed="rId3">
            <a:alphaModFix/>
          </a:blip>
          <a:srcRect b="0" l="0" r="18180" t="9090"/>
          <a:stretch/>
        </p:blipFill>
        <p:spPr>
          <a:xfrm>
            <a:off x="10880650" y="-13225"/>
            <a:ext cx="1311350" cy="1233700"/>
          </a:xfrm>
          <a:prstGeom prst="rect">
            <a:avLst/>
          </a:prstGeom>
          <a:noFill/>
          <a:ln>
            <a:noFill/>
          </a:ln>
        </p:spPr>
      </p:pic>
      <p:sp>
        <p:nvSpPr>
          <p:cNvPr id="511" name="Google Shape;511;g2ae5a901eb5_0_161"/>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rtl="0" algn="ctr">
              <a:lnSpc>
                <a:spcPct val="138000"/>
              </a:lnSpc>
              <a:spcBef>
                <a:spcPts val="0"/>
              </a:spcBef>
              <a:spcAft>
                <a:spcPts val="0"/>
              </a:spcAft>
              <a:buClr>
                <a:schemeClr val="dk1"/>
              </a:buClr>
              <a:buSzPts val="1100"/>
              <a:buFont typeface="Arial"/>
              <a:buNone/>
            </a:pPr>
            <a:r>
              <a:rPr b="1" lang="en" sz="4000">
                <a:solidFill>
                  <a:schemeClr val="dk1"/>
                </a:solidFill>
              </a:rPr>
              <a:t>Kubernetes Objects</a:t>
            </a:r>
            <a:endParaRPr b="1" i="0" sz="4000" u="none" cap="none" strike="noStrike">
              <a:solidFill>
                <a:schemeClr val="dk1"/>
              </a:solidFill>
            </a:endParaRPr>
          </a:p>
        </p:txBody>
      </p:sp>
      <p:sp>
        <p:nvSpPr>
          <p:cNvPr id="512" name="Google Shape;512;g2ae5a901eb5_0_161"/>
          <p:cNvSpPr txBox="1"/>
          <p:nvPr/>
        </p:nvSpPr>
        <p:spPr>
          <a:xfrm>
            <a:off x="1376200" y="752250"/>
            <a:ext cx="9872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741B47"/>
                </a:solidFill>
              </a:rPr>
              <a:t>Object Model</a:t>
            </a:r>
            <a:endParaRPr sz="2400">
              <a:solidFill>
                <a:srgbClr val="741B47"/>
              </a:solidFill>
            </a:endParaRPr>
          </a:p>
        </p:txBody>
      </p:sp>
      <p:sp>
        <p:nvSpPr>
          <p:cNvPr id="513" name="Google Shape;513;g2ae5a901eb5_0_161"/>
          <p:cNvSpPr txBox="1"/>
          <p:nvPr/>
        </p:nvSpPr>
        <p:spPr>
          <a:xfrm>
            <a:off x="6364025" y="1351525"/>
            <a:ext cx="5219400" cy="5017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100"/>
              <a:buFont typeface="Arial"/>
              <a:buNone/>
            </a:pPr>
            <a:r>
              <a:t/>
            </a:r>
            <a:endParaRPr sz="1100">
              <a:solidFill>
                <a:schemeClr val="dk1"/>
              </a:solidFill>
            </a:endParaRPr>
          </a:p>
          <a:p>
            <a:pPr indent="-355600" lvl="0" marL="457200" rtl="0" algn="just">
              <a:lnSpc>
                <a:spcPct val="150000"/>
              </a:lnSpc>
              <a:spcBef>
                <a:spcPts val="0"/>
              </a:spcBef>
              <a:spcAft>
                <a:spcPts val="0"/>
              </a:spcAft>
              <a:buClr>
                <a:srgbClr val="373A3C"/>
              </a:buClr>
              <a:buSzPts val="2000"/>
              <a:buChar char="●"/>
            </a:pPr>
            <a:r>
              <a:rPr lang="en" sz="1800">
                <a:solidFill>
                  <a:srgbClr val="4A1E1E"/>
                </a:solidFill>
              </a:rPr>
              <a:t>All objects must have </a:t>
            </a:r>
            <a:r>
              <a:rPr b="1" lang="en" sz="1800">
                <a:solidFill>
                  <a:srgbClr val="4A1E1E"/>
                </a:solidFill>
              </a:rPr>
              <a:t>apiVersion, kind, metadata </a:t>
            </a:r>
            <a:r>
              <a:rPr lang="en" sz="1800">
                <a:solidFill>
                  <a:srgbClr val="4A1E1E"/>
                </a:solidFill>
              </a:rPr>
              <a:t>and </a:t>
            </a:r>
            <a:r>
              <a:rPr b="1" lang="en" sz="1800">
                <a:solidFill>
                  <a:srgbClr val="4A1E1E"/>
                </a:solidFill>
              </a:rPr>
              <a:t>spec </a:t>
            </a:r>
            <a:r>
              <a:rPr lang="en" sz="1800">
                <a:solidFill>
                  <a:srgbClr val="4A1E1E"/>
                </a:solidFill>
              </a:rPr>
              <a:t>fields.</a:t>
            </a:r>
            <a:endParaRPr sz="1800">
              <a:solidFill>
                <a:srgbClr val="4A1E1E"/>
              </a:solidFill>
            </a:endParaRPr>
          </a:p>
          <a:p>
            <a:pPr indent="-355600" lvl="0" marL="457200" rtl="0" algn="just">
              <a:lnSpc>
                <a:spcPct val="150000"/>
              </a:lnSpc>
              <a:spcBef>
                <a:spcPts val="0"/>
              </a:spcBef>
              <a:spcAft>
                <a:spcPts val="0"/>
              </a:spcAft>
              <a:buClr>
                <a:srgbClr val="373A3C"/>
              </a:buClr>
              <a:buSzPts val="2000"/>
              <a:buChar char="●"/>
            </a:pPr>
            <a:r>
              <a:rPr b="1" lang="en" sz="1800">
                <a:solidFill>
                  <a:srgbClr val="4A1E1E"/>
                </a:solidFill>
              </a:rPr>
              <a:t>apiVersion:</a:t>
            </a:r>
            <a:r>
              <a:rPr lang="en" sz="1800">
                <a:solidFill>
                  <a:srgbClr val="4A1E1E"/>
                </a:solidFill>
              </a:rPr>
              <a:t> Which version of the Kubernetes API you're using to create this object</a:t>
            </a:r>
            <a:endParaRPr sz="1800">
              <a:solidFill>
                <a:srgbClr val="4A1E1E"/>
              </a:solidFill>
            </a:endParaRPr>
          </a:p>
          <a:p>
            <a:pPr indent="-355600" lvl="0" marL="457200" rtl="0" algn="just">
              <a:lnSpc>
                <a:spcPct val="150000"/>
              </a:lnSpc>
              <a:spcBef>
                <a:spcPts val="0"/>
              </a:spcBef>
              <a:spcAft>
                <a:spcPts val="0"/>
              </a:spcAft>
              <a:buClr>
                <a:srgbClr val="373A3C"/>
              </a:buClr>
              <a:buSzPts val="2000"/>
              <a:buChar char="●"/>
            </a:pPr>
            <a:r>
              <a:rPr b="1" lang="en" sz="1800">
                <a:solidFill>
                  <a:srgbClr val="4A1E1E"/>
                </a:solidFill>
              </a:rPr>
              <a:t>kind:</a:t>
            </a:r>
            <a:r>
              <a:rPr lang="en" sz="1800">
                <a:solidFill>
                  <a:srgbClr val="4A1E1E"/>
                </a:solidFill>
              </a:rPr>
              <a:t> What kind of object you want to create</a:t>
            </a:r>
            <a:endParaRPr sz="1800">
              <a:solidFill>
                <a:srgbClr val="4A1E1E"/>
              </a:solidFill>
            </a:endParaRPr>
          </a:p>
          <a:p>
            <a:pPr indent="-355600" lvl="0" marL="457200" rtl="0" algn="just">
              <a:lnSpc>
                <a:spcPct val="150000"/>
              </a:lnSpc>
              <a:spcBef>
                <a:spcPts val="0"/>
              </a:spcBef>
              <a:spcAft>
                <a:spcPts val="0"/>
              </a:spcAft>
              <a:buClr>
                <a:srgbClr val="373A3C"/>
              </a:buClr>
              <a:buSzPts val="2000"/>
              <a:buChar char="●"/>
            </a:pPr>
            <a:r>
              <a:rPr b="1" lang="en" sz="1800">
                <a:solidFill>
                  <a:srgbClr val="4A1E1E"/>
                </a:solidFill>
              </a:rPr>
              <a:t>metadata:</a:t>
            </a:r>
            <a:r>
              <a:rPr lang="en" sz="1800">
                <a:solidFill>
                  <a:srgbClr val="4A1E1E"/>
                </a:solidFill>
              </a:rPr>
              <a:t> Data that helps uniquely identify the object, including a </a:t>
            </a:r>
            <a:r>
              <a:rPr b="1" lang="en" sz="1800">
                <a:solidFill>
                  <a:srgbClr val="4A1E1E"/>
                </a:solidFill>
              </a:rPr>
              <a:t>name</a:t>
            </a:r>
            <a:r>
              <a:rPr lang="en" sz="1800">
                <a:solidFill>
                  <a:srgbClr val="4A1E1E"/>
                </a:solidFill>
              </a:rPr>
              <a:t> string, </a:t>
            </a:r>
            <a:r>
              <a:rPr b="1" lang="en" sz="1800">
                <a:solidFill>
                  <a:srgbClr val="4A1E1E"/>
                </a:solidFill>
              </a:rPr>
              <a:t>labels</a:t>
            </a:r>
            <a:r>
              <a:rPr lang="en" sz="1800">
                <a:solidFill>
                  <a:srgbClr val="4A1E1E"/>
                </a:solidFill>
              </a:rPr>
              <a:t>, and optional </a:t>
            </a:r>
            <a:r>
              <a:rPr b="1" lang="en" sz="1800">
                <a:solidFill>
                  <a:srgbClr val="4A1E1E"/>
                </a:solidFill>
              </a:rPr>
              <a:t>namespace</a:t>
            </a:r>
            <a:endParaRPr b="1" sz="1800">
              <a:solidFill>
                <a:srgbClr val="4A1E1E"/>
              </a:solidFill>
            </a:endParaRPr>
          </a:p>
          <a:p>
            <a:pPr indent="-355600" lvl="0" marL="457200" rtl="0" algn="just">
              <a:lnSpc>
                <a:spcPct val="150000"/>
              </a:lnSpc>
              <a:spcBef>
                <a:spcPts val="0"/>
              </a:spcBef>
              <a:spcAft>
                <a:spcPts val="0"/>
              </a:spcAft>
              <a:buClr>
                <a:srgbClr val="373A3C"/>
              </a:buClr>
              <a:buSzPts val="2000"/>
              <a:buChar char="●"/>
            </a:pPr>
            <a:r>
              <a:rPr b="1" lang="en" sz="1800">
                <a:solidFill>
                  <a:srgbClr val="4A1E1E"/>
                </a:solidFill>
              </a:rPr>
              <a:t>spec: </a:t>
            </a:r>
            <a:r>
              <a:rPr lang="en" sz="1800">
                <a:solidFill>
                  <a:srgbClr val="4A1E1E"/>
                </a:solidFill>
              </a:rPr>
              <a:t>What state you desire for the object</a:t>
            </a:r>
            <a:endParaRPr sz="1800">
              <a:solidFill>
                <a:srgbClr val="4A1E1E"/>
              </a:solidFill>
            </a:endParaRPr>
          </a:p>
          <a:p>
            <a:pPr indent="0" lvl="0" marL="457200" rtl="0" algn="just">
              <a:lnSpc>
                <a:spcPct val="150000"/>
              </a:lnSpc>
              <a:spcBef>
                <a:spcPts val="0"/>
              </a:spcBef>
              <a:spcAft>
                <a:spcPts val="0"/>
              </a:spcAft>
              <a:buNone/>
            </a:pPr>
            <a:r>
              <a:t/>
            </a:r>
            <a:endParaRPr sz="1800">
              <a:solidFill>
                <a:srgbClr val="4A1E1E"/>
              </a:solidFill>
            </a:endParaRPr>
          </a:p>
        </p:txBody>
      </p:sp>
      <p:pic>
        <p:nvPicPr>
          <p:cNvPr id="514" name="Google Shape;514;g2ae5a901eb5_0_161"/>
          <p:cNvPicPr preferRelativeResize="0"/>
          <p:nvPr/>
        </p:nvPicPr>
        <p:blipFill>
          <a:blip r:embed="rId4">
            <a:alphaModFix/>
          </a:blip>
          <a:stretch>
            <a:fillRect/>
          </a:stretch>
        </p:blipFill>
        <p:spPr>
          <a:xfrm>
            <a:off x="923400" y="1551150"/>
            <a:ext cx="4108425" cy="48101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8" name="Shape 518"/>
        <p:cNvGrpSpPr/>
        <p:nvPr/>
      </p:nvGrpSpPr>
      <p:grpSpPr>
        <a:xfrm>
          <a:off x="0" y="0"/>
          <a:ext cx="0" cy="0"/>
          <a:chOff x="0" y="0"/>
          <a:chExt cx="0" cy="0"/>
        </a:xfrm>
      </p:grpSpPr>
      <p:sp>
        <p:nvSpPr>
          <p:cNvPr id="519" name="Google Shape;519;g2aa7d7681e9_0_9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 sz="3600">
                <a:solidFill>
                  <a:srgbClr val="741B47"/>
                </a:solidFill>
              </a:rPr>
              <a:t>                      </a:t>
            </a:r>
            <a:endParaRPr sz="3600">
              <a:solidFill>
                <a:srgbClr val="741B47"/>
              </a:solidFill>
            </a:endParaRPr>
          </a:p>
          <a:p>
            <a:pPr indent="0" lvl="0" marL="0" rtl="0" algn="l">
              <a:spcBef>
                <a:spcPts val="0"/>
              </a:spcBef>
              <a:spcAft>
                <a:spcPts val="0"/>
              </a:spcAft>
              <a:buClr>
                <a:schemeClr val="dk1"/>
              </a:buClr>
              <a:buSzPts val="1100"/>
              <a:buFont typeface="Arial"/>
              <a:buNone/>
            </a:pPr>
            <a:r>
              <a:rPr lang="en" sz="3600">
                <a:solidFill>
                  <a:srgbClr val="741B47"/>
                </a:solidFill>
              </a:rPr>
              <a:t>                      ▶ </a:t>
            </a:r>
            <a:r>
              <a:rPr lang="en" sz="2400">
                <a:solidFill>
                  <a:srgbClr val="3A3F50"/>
                </a:solidFill>
              </a:rPr>
              <a:t>Cluster Networking</a:t>
            </a:r>
            <a:endParaRPr sz="2400">
              <a:solidFill>
                <a:srgbClr val="3A3F50"/>
              </a:solidFill>
            </a:endParaRPr>
          </a:p>
          <a:p>
            <a:pPr indent="0" lvl="0" marL="0" rtl="0" algn="l">
              <a:spcBef>
                <a:spcPts val="0"/>
              </a:spcBef>
              <a:spcAft>
                <a:spcPts val="0"/>
              </a:spcAft>
              <a:buClr>
                <a:schemeClr val="dk1"/>
              </a:buClr>
              <a:buSzPts val="1100"/>
              <a:buFont typeface="Arial"/>
              <a:buNone/>
            </a:pPr>
            <a:r>
              <a:rPr lang="en" sz="3600">
                <a:solidFill>
                  <a:srgbClr val="741B47"/>
                </a:solidFill>
              </a:rPr>
              <a:t>                      ▶ </a:t>
            </a:r>
            <a:r>
              <a:rPr lang="en" sz="2400">
                <a:solidFill>
                  <a:srgbClr val="3A3F50"/>
                </a:solidFill>
              </a:rPr>
              <a:t>Services</a:t>
            </a:r>
            <a:endParaRPr sz="2400">
              <a:solidFill>
                <a:srgbClr val="3A3F50"/>
              </a:solidFill>
            </a:endParaRPr>
          </a:p>
          <a:p>
            <a:pPr indent="0" lvl="0" marL="0" rtl="0" algn="l">
              <a:spcBef>
                <a:spcPts val="0"/>
              </a:spcBef>
              <a:spcAft>
                <a:spcPts val="0"/>
              </a:spcAft>
              <a:buClr>
                <a:schemeClr val="dk1"/>
              </a:buClr>
              <a:buSzPts val="1100"/>
              <a:buFont typeface="Arial"/>
              <a:buNone/>
            </a:pPr>
            <a:r>
              <a:rPr lang="en" sz="3600">
                <a:solidFill>
                  <a:srgbClr val="741B47"/>
                </a:solidFill>
              </a:rPr>
              <a:t>                      ▶ </a:t>
            </a:r>
            <a:r>
              <a:rPr lang="en" sz="2400">
                <a:solidFill>
                  <a:srgbClr val="3A3F50"/>
                </a:solidFill>
              </a:rPr>
              <a:t>Service Types </a:t>
            </a:r>
            <a:endParaRPr sz="2400">
              <a:solidFill>
                <a:srgbClr val="3A3F50"/>
              </a:solidFill>
            </a:endParaRPr>
          </a:p>
          <a:p>
            <a:pPr indent="0" lvl="0" marL="0" rtl="0" algn="l">
              <a:spcBef>
                <a:spcPts val="0"/>
              </a:spcBef>
              <a:spcAft>
                <a:spcPts val="0"/>
              </a:spcAft>
              <a:buClr>
                <a:schemeClr val="dk1"/>
              </a:buClr>
              <a:buSzPts val="1100"/>
              <a:buFont typeface="Arial"/>
              <a:buNone/>
            </a:pPr>
            <a:r>
              <a:rPr lang="en" sz="2400">
                <a:solidFill>
                  <a:srgbClr val="3A3F50"/>
                </a:solidFill>
              </a:rPr>
              <a:t>                                 </a:t>
            </a:r>
            <a:r>
              <a:rPr lang="en" sz="3600">
                <a:solidFill>
                  <a:srgbClr val="741B47"/>
                </a:solidFill>
              </a:rPr>
              <a:t>▶ </a:t>
            </a:r>
            <a:r>
              <a:rPr lang="en" sz="2400">
                <a:solidFill>
                  <a:srgbClr val="3A3F50"/>
                </a:solidFill>
              </a:rPr>
              <a:t>Ingress</a:t>
            </a:r>
            <a:endParaRPr sz="2400">
              <a:solidFill>
                <a:srgbClr val="3A3F50"/>
              </a:solidFill>
            </a:endParaRPr>
          </a:p>
          <a:p>
            <a:pPr indent="0" lvl="0" marL="0" rtl="0" algn="l">
              <a:spcBef>
                <a:spcPts val="0"/>
              </a:spcBef>
              <a:spcAft>
                <a:spcPts val="0"/>
              </a:spcAft>
              <a:buClr>
                <a:schemeClr val="dk1"/>
              </a:buClr>
              <a:buSzPts val="1100"/>
              <a:buFont typeface="Arial"/>
              <a:buNone/>
            </a:pPr>
            <a:r>
              <a:t/>
            </a:r>
            <a:endParaRPr sz="2400">
              <a:solidFill>
                <a:srgbClr val="3A3F50"/>
              </a:solidFill>
            </a:endParaRPr>
          </a:p>
          <a:p>
            <a:pPr indent="0" lvl="0" marL="0" rtl="0" algn="l">
              <a:spcBef>
                <a:spcPts val="0"/>
              </a:spcBef>
              <a:spcAft>
                <a:spcPts val="0"/>
              </a:spcAft>
              <a:buClr>
                <a:schemeClr val="dk1"/>
              </a:buClr>
              <a:buSzPts val="1100"/>
              <a:buFont typeface="Arial"/>
              <a:buNone/>
            </a:pPr>
            <a:r>
              <a:t/>
            </a:r>
            <a:endParaRPr sz="2400">
              <a:solidFill>
                <a:srgbClr val="3A3F50"/>
              </a:solidFill>
            </a:endParaRPr>
          </a:p>
          <a:p>
            <a:pPr indent="0" lvl="0" marL="0" rtl="0" algn="l">
              <a:spcBef>
                <a:spcPts val="0"/>
              </a:spcBef>
              <a:spcAft>
                <a:spcPts val="0"/>
              </a:spcAft>
              <a:buClr>
                <a:schemeClr val="dk1"/>
              </a:buClr>
              <a:buSzPts val="1100"/>
              <a:buFont typeface="Arial"/>
              <a:buNone/>
            </a:pPr>
            <a:r>
              <a:t/>
            </a:r>
            <a:endParaRPr sz="2400">
              <a:solidFill>
                <a:srgbClr val="3A3F50"/>
              </a:solidFill>
            </a:endParaRPr>
          </a:p>
        </p:txBody>
      </p:sp>
      <p:sp>
        <p:nvSpPr>
          <p:cNvPr id="520" name="Google Shape;520;g2aa7d7681e9_0_95"/>
          <p:cNvSpPr txBox="1"/>
          <p:nvPr>
            <p:ph type="ctrTitle"/>
          </p:nvPr>
        </p:nvSpPr>
        <p:spPr>
          <a:xfrm>
            <a:off x="1425875" y="1235950"/>
            <a:ext cx="10129500" cy="878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Arial"/>
              <a:buNone/>
            </a:pPr>
            <a:r>
              <a:rPr b="1" lang="en" sz="5600">
                <a:solidFill>
                  <a:srgbClr val="1C4587"/>
                </a:solidFill>
                <a:latin typeface="Exo"/>
                <a:ea typeface="Exo"/>
                <a:cs typeface="Exo"/>
                <a:sym typeface="Exo"/>
              </a:rPr>
              <a:t>KUBERNETES Networking</a:t>
            </a:r>
            <a:endParaRPr b="1" sz="5600">
              <a:solidFill>
                <a:srgbClr val="1C4587"/>
              </a:solidFill>
              <a:latin typeface="Exo"/>
              <a:ea typeface="Exo"/>
              <a:cs typeface="Exo"/>
              <a:sym typeface="Exo"/>
            </a:endParaRPr>
          </a:p>
        </p:txBody>
      </p:sp>
      <p:sp>
        <p:nvSpPr>
          <p:cNvPr id="521" name="Google Shape;521;g2aa7d7681e9_0_95"/>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22" name="Google Shape;522;g2aa7d7681e9_0_95"/>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3" name="Google Shape;523;g2aa7d7681e9_0_95"/>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94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4" name="Google Shape;524;g2aa7d7681e9_0_95"/>
          <p:cNvSpPr/>
          <p:nvPr/>
        </p:nvSpPr>
        <p:spPr>
          <a:xfrm>
            <a:off x="780122" y="4439376"/>
            <a:ext cx="11421000" cy="2418600"/>
          </a:xfrm>
          <a:prstGeom prst="rtTriangle">
            <a:avLst/>
          </a:prstGeom>
          <a:solidFill>
            <a:srgbClr val="B2FACD"/>
          </a:solidFill>
          <a:ln cap="flat" cmpd="sng" w="25400">
            <a:solidFill>
              <a:srgbClr val="B2FAC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525" name="Google Shape;525;g2aa7d7681e9_0_95"/>
          <p:cNvPicPr preferRelativeResize="0"/>
          <p:nvPr/>
        </p:nvPicPr>
        <p:blipFill rotWithShape="1">
          <a:blip r:embed="rId3">
            <a:alphaModFix/>
          </a:blip>
          <a:srcRect b="0" l="0" r="18180" t="9090"/>
          <a:stretch/>
        </p:blipFill>
        <p:spPr>
          <a:xfrm>
            <a:off x="10728250" y="62975"/>
            <a:ext cx="1311350" cy="1233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g2aa37ea10a6_0_0"/>
          <p:cNvPicPr preferRelativeResize="0"/>
          <p:nvPr/>
        </p:nvPicPr>
        <p:blipFill rotWithShape="1">
          <a:blip r:embed="rId3">
            <a:alphaModFix/>
          </a:blip>
          <a:srcRect b="0" l="0" r="0" t="0"/>
          <a:stretch/>
        </p:blipFill>
        <p:spPr>
          <a:xfrm>
            <a:off x="822850" y="1971224"/>
            <a:ext cx="11230300" cy="3553350"/>
          </a:xfrm>
          <a:prstGeom prst="rect">
            <a:avLst/>
          </a:prstGeom>
          <a:noFill/>
          <a:ln>
            <a:noFill/>
          </a:ln>
        </p:spPr>
      </p:pic>
      <p:sp>
        <p:nvSpPr>
          <p:cNvPr id="112" name="Google Shape;112;g2aa37ea10a6_0_0"/>
          <p:cNvSpPr/>
          <p:nvPr/>
        </p:nvSpPr>
        <p:spPr>
          <a:xfrm>
            <a:off x="0" y="89658"/>
            <a:ext cx="75600" cy="861300"/>
          </a:xfrm>
          <a:prstGeom prst="rect">
            <a:avLst/>
          </a:prstGeom>
          <a:solidFill>
            <a:srgbClr val="0EC0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A4C74"/>
              </a:solidFill>
              <a:latin typeface="Calibri"/>
              <a:ea typeface="Calibri"/>
              <a:cs typeface="Calibri"/>
              <a:sym typeface="Calibri"/>
            </a:endParaRPr>
          </a:p>
        </p:txBody>
      </p:sp>
      <p:sp>
        <p:nvSpPr>
          <p:cNvPr id="113" name="Google Shape;113;g2aa37ea10a6_0_0"/>
          <p:cNvSpPr txBox="1"/>
          <p:nvPr/>
        </p:nvSpPr>
        <p:spPr>
          <a:xfrm>
            <a:off x="375615" y="820853"/>
            <a:ext cx="7010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t/>
            </a:r>
            <a:endParaRPr b="0" i="0" sz="2000" u="none" cap="none" strike="noStrike">
              <a:solidFill>
                <a:srgbClr val="262626"/>
              </a:solidFill>
              <a:latin typeface="Arial"/>
              <a:ea typeface="Arial"/>
              <a:cs typeface="Arial"/>
              <a:sym typeface="Arial"/>
            </a:endParaRPr>
          </a:p>
        </p:txBody>
      </p:sp>
      <p:sp>
        <p:nvSpPr>
          <p:cNvPr id="114" name="Google Shape;114;g2aa37ea10a6_0_0"/>
          <p:cNvSpPr txBox="1"/>
          <p:nvPr/>
        </p:nvSpPr>
        <p:spPr>
          <a:xfrm>
            <a:off x="900103" y="1475784"/>
            <a:ext cx="9692400" cy="569400"/>
          </a:xfrm>
          <a:prstGeom prst="rect">
            <a:avLst/>
          </a:prstGeom>
          <a:noFill/>
          <a:ln>
            <a:noFill/>
          </a:ln>
        </p:spPr>
        <p:txBody>
          <a:bodyPr anchorCtr="0" anchor="b" bIns="45700" lIns="91425" spcFirstLastPara="1" rIns="91425" wrap="square" tIns="45700">
            <a:spAutoFit/>
          </a:bodyPr>
          <a:lstStyle/>
          <a:p>
            <a:pPr indent="0" lvl="0" marL="0" rtl="0" algn="l">
              <a:spcBef>
                <a:spcPts val="0"/>
              </a:spcBef>
              <a:spcAft>
                <a:spcPts val="0"/>
              </a:spcAft>
              <a:buClr>
                <a:schemeClr val="dk1"/>
              </a:buClr>
              <a:buSzPts val="2400"/>
              <a:buFont typeface="Arial"/>
              <a:buNone/>
            </a:pPr>
            <a:r>
              <a:t/>
            </a:r>
            <a:endParaRPr b="1" sz="3100">
              <a:solidFill>
                <a:srgbClr val="262626"/>
              </a:solidFill>
            </a:endParaRPr>
          </a:p>
        </p:txBody>
      </p:sp>
      <p:sp>
        <p:nvSpPr>
          <p:cNvPr id="115" name="Google Shape;115;g2aa37ea10a6_0_0"/>
          <p:cNvSpPr txBox="1"/>
          <p:nvPr/>
        </p:nvSpPr>
        <p:spPr>
          <a:xfrm>
            <a:off x="746649" y="259975"/>
            <a:ext cx="11364000" cy="708000"/>
          </a:xfrm>
          <a:prstGeom prst="rect">
            <a:avLst/>
          </a:prstGeom>
          <a:noFill/>
          <a:ln>
            <a:noFill/>
          </a:ln>
        </p:spPr>
        <p:txBody>
          <a:bodyPr anchorCtr="0" anchor="b"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pPr>
            <a:r>
              <a:rPr b="1" lang="en" sz="4000">
                <a:solidFill>
                  <a:srgbClr val="262626"/>
                </a:solidFill>
              </a:rPr>
              <a:t>Why </a:t>
            </a:r>
            <a:r>
              <a:rPr b="1" i="0" lang="en" sz="4000" u="none" cap="none" strike="noStrike">
                <a:solidFill>
                  <a:srgbClr val="262626"/>
                </a:solidFill>
                <a:latin typeface="Arial"/>
                <a:ea typeface="Arial"/>
                <a:cs typeface="Arial"/>
                <a:sym typeface="Arial"/>
              </a:rPr>
              <a:t>DevOps? </a:t>
            </a:r>
            <a:endParaRPr b="0" i="0" sz="3000" u="none" cap="none" strike="noStrike">
              <a:solidFill>
                <a:srgbClr val="000000"/>
              </a:solidFill>
              <a:latin typeface="Arial"/>
              <a:ea typeface="Arial"/>
              <a:cs typeface="Arial"/>
              <a:sym typeface="Arial"/>
            </a:endParaRPr>
          </a:p>
        </p:txBody>
      </p:sp>
      <p:sp>
        <p:nvSpPr>
          <p:cNvPr id="116" name="Google Shape;116;g2aa37ea10a6_0_0"/>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17" name="Google Shape;117;g2aa37ea10a6_0_0"/>
          <p:cNvPicPr preferRelativeResize="0"/>
          <p:nvPr/>
        </p:nvPicPr>
        <p:blipFill rotWithShape="1">
          <a:blip r:embed="rId4">
            <a:alphaModFix/>
          </a:blip>
          <a:srcRect b="0" l="0" r="18180" t="9090"/>
          <a:stretch/>
        </p:blipFill>
        <p:spPr>
          <a:xfrm>
            <a:off x="10669225" y="23525"/>
            <a:ext cx="1311350" cy="1233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g2aa7d7681e9_0_84"/>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31" name="Google Shape;531;g2aa7d7681e9_0_84"/>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2" name="Google Shape;532;g2aa7d7681e9_0_84"/>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533" name="Google Shape;533;g2aa7d7681e9_0_84"/>
          <p:cNvPicPr preferRelativeResize="0"/>
          <p:nvPr/>
        </p:nvPicPr>
        <p:blipFill rotWithShape="1">
          <a:blip r:embed="rId3">
            <a:alphaModFix/>
          </a:blip>
          <a:srcRect b="0" l="0" r="18180" t="9090"/>
          <a:stretch/>
        </p:blipFill>
        <p:spPr>
          <a:xfrm>
            <a:off x="10880650" y="-13225"/>
            <a:ext cx="1311350" cy="1233700"/>
          </a:xfrm>
          <a:prstGeom prst="rect">
            <a:avLst/>
          </a:prstGeom>
          <a:noFill/>
          <a:ln>
            <a:noFill/>
          </a:ln>
        </p:spPr>
      </p:pic>
      <p:sp>
        <p:nvSpPr>
          <p:cNvPr id="534" name="Google Shape;534;g2aa7d7681e9_0_84"/>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rtl="0" algn="ctr">
              <a:lnSpc>
                <a:spcPct val="138000"/>
              </a:lnSpc>
              <a:spcBef>
                <a:spcPts val="0"/>
              </a:spcBef>
              <a:spcAft>
                <a:spcPts val="0"/>
              </a:spcAft>
              <a:buClr>
                <a:schemeClr val="dk1"/>
              </a:buClr>
              <a:buSzPts val="1100"/>
              <a:buFont typeface="Arial"/>
              <a:buNone/>
            </a:pPr>
            <a:r>
              <a:rPr b="1" lang="en" sz="4000">
                <a:solidFill>
                  <a:schemeClr val="dk1"/>
                </a:solidFill>
              </a:rPr>
              <a:t>Kubernetes Networking</a:t>
            </a:r>
            <a:endParaRPr b="1" i="0" sz="4000" u="none" cap="none" strike="noStrike">
              <a:solidFill>
                <a:schemeClr val="dk1"/>
              </a:solidFill>
            </a:endParaRPr>
          </a:p>
        </p:txBody>
      </p:sp>
      <p:sp>
        <p:nvSpPr>
          <p:cNvPr id="535" name="Google Shape;535;g2aa7d7681e9_0_84"/>
          <p:cNvSpPr txBox="1"/>
          <p:nvPr/>
        </p:nvSpPr>
        <p:spPr>
          <a:xfrm>
            <a:off x="1376200" y="1057050"/>
            <a:ext cx="9872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741B47"/>
                </a:solidFill>
              </a:rPr>
              <a:t>Cluster Networking</a:t>
            </a:r>
            <a:endParaRPr sz="2400">
              <a:solidFill>
                <a:srgbClr val="741B47"/>
              </a:solidFill>
            </a:endParaRPr>
          </a:p>
        </p:txBody>
      </p:sp>
      <p:sp>
        <p:nvSpPr>
          <p:cNvPr id="536" name="Google Shape;536;g2aa7d7681e9_0_84"/>
          <p:cNvSpPr txBox="1"/>
          <p:nvPr/>
        </p:nvSpPr>
        <p:spPr>
          <a:xfrm>
            <a:off x="1020300" y="1779750"/>
            <a:ext cx="10151400" cy="3486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t/>
            </a:r>
            <a:endParaRPr sz="1100">
              <a:solidFill>
                <a:schemeClr val="dk1"/>
              </a:solidFill>
            </a:endParaRPr>
          </a:p>
          <a:p>
            <a:pPr indent="0" lvl="0" marL="457200" rtl="0" algn="just">
              <a:lnSpc>
                <a:spcPct val="150000"/>
              </a:lnSpc>
              <a:spcBef>
                <a:spcPts val="0"/>
              </a:spcBef>
              <a:spcAft>
                <a:spcPts val="0"/>
              </a:spcAft>
              <a:buNone/>
            </a:pPr>
            <a:r>
              <a:rPr lang="en" sz="2000">
                <a:solidFill>
                  <a:srgbClr val="4A1E1E"/>
                </a:solidFill>
              </a:rPr>
              <a:t>There are 4 distinct networking problems to address:</a:t>
            </a:r>
            <a:endParaRPr sz="2000">
              <a:solidFill>
                <a:srgbClr val="4A1E1E"/>
              </a:solidFill>
            </a:endParaRPr>
          </a:p>
          <a:p>
            <a:pPr indent="0" lvl="0" marL="457200" rtl="0" algn="just">
              <a:lnSpc>
                <a:spcPct val="150000"/>
              </a:lnSpc>
              <a:spcBef>
                <a:spcPts val="0"/>
              </a:spcBef>
              <a:spcAft>
                <a:spcPts val="0"/>
              </a:spcAft>
              <a:buNone/>
            </a:pPr>
            <a:r>
              <a:t/>
            </a:r>
            <a:endParaRPr sz="2000">
              <a:solidFill>
                <a:srgbClr val="4A1E1E"/>
              </a:solidFill>
            </a:endParaRPr>
          </a:p>
          <a:p>
            <a:pPr indent="0" lvl="0" marL="457200" rtl="0" algn="just">
              <a:lnSpc>
                <a:spcPct val="150000"/>
              </a:lnSpc>
              <a:spcBef>
                <a:spcPts val="0"/>
              </a:spcBef>
              <a:spcAft>
                <a:spcPts val="0"/>
              </a:spcAft>
              <a:buNone/>
            </a:pPr>
            <a:r>
              <a:rPr lang="en" sz="2000">
                <a:solidFill>
                  <a:srgbClr val="4A1E1E"/>
                </a:solidFill>
              </a:rPr>
              <a:t>1. container-to-container communications:</a:t>
            </a:r>
            <a:endParaRPr sz="2000">
              <a:solidFill>
                <a:srgbClr val="4A1E1E"/>
              </a:solidFill>
            </a:endParaRPr>
          </a:p>
          <a:p>
            <a:pPr indent="0" lvl="0" marL="457200" rtl="0" algn="just">
              <a:lnSpc>
                <a:spcPct val="150000"/>
              </a:lnSpc>
              <a:spcBef>
                <a:spcPts val="0"/>
              </a:spcBef>
              <a:spcAft>
                <a:spcPts val="0"/>
              </a:spcAft>
              <a:buNone/>
            </a:pPr>
            <a:r>
              <a:rPr lang="en" sz="2000">
                <a:solidFill>
                  <a:srgbClr val="4A1E1E"/>
                </a:solidFill>
              </a:rPr>
              <a:t>2. Pod-to-Pod communications:</a:t>
            </a:r>
            <a:endParaRPr sz="2000">
              <a:solidFill>
                <a:srgbClr val="4A1E1E"/>
              </a:solidFill>
            </a:endParaRPr>
          </a:p>
          <a:p>
            <a:pPr indent="0" lvl="0" marL="457200" rtl="0" algn="just">
              <a:lnSpc>
                <a:spcPct val="150000"/>
              </a:lnSpc>
              <a:spcBef>
                <a:spcPts val="0"/>
              </a:spcBef>
              <a:spcAft>
                <a:spcPts val="0"/>
              </a:spcAft>
              <a:buNone/>
            </a:pPr>
            <a:r>
              <a:rPr lang="en" sz="2000">
                <a:solidFill>
                  <a:srgbClr val="4A1E1E"/>
                </a:solidFill>
              </a:rPr>
              <a:t>3. Pod-to-Service communications: this is covered by services.</a:t>
            </a:r>
            <a:endParaRPr sz="2000">
              <a:solidFill>
                <a:srgbClr val="4A1E1E"/>
              </a:solidFill>
            </a:endParaRPr>
          </a:p>
          <a:p>
            <a:pPr indent="0" lvl="0" marL="457200" rtl="0" algn="just">
              <a:lnSpc>
                <a:spcPct val="150000"/>
              </a:lnSpc>
              <a:spcBef>
                <a:spcPts val="0"/>
              </a:spcBef>
              <a:spcAft>
                <a:spcPts val="0"/>
              </a:spcAft>
              <a:buNone/>
            </a:pPr>
            <a:r>
              <a:rPr lang="en" sz="2000">
                <a:solidFill>
                  <a:srgbClr val="4A1E1E"/>
                </a:solidFill>
              </a:rPr>
              <a:t>4. External-to-Service communications: this is covered by services. </a:t>
            </a:r>
            <a:endParaRPr sz="1800">
              <a:solidFill>
                <a:srgbClr val="4A1E1E"/>
              </a:solidFill>
            </a:endParaRPr>
          </a:p>
          <a:p>
            <a:pPr indent="0" lvl="0" marL="457200" rtl="0" algn="just">
              <a:lnSpc>
                <a:spcPct val="150000"/>
              </a:lnSpc>
              <a:spcBef>
                <a:spcPts val="0"/>
              </a:spcBef>
              <a:spcAft>
                <a:spcPts val="0"/>
              </a:spcAft>
              <a:buNone/>
            </a:pPr>
            <a:r>
              <a:t/>
            </a:r>
            <a:endParaRPr sz="1800">
              <a:solidFill>
                <a:srgbClr val="4A1E1E"/>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g2aa7d7681e9_0_108"/>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42" name="Google Shape;542;g2aa7d7681e9_0_108"/>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3" name="Google Shape;543;g2aa7d7681e9_0_108"/>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544" name="Google Shape;544;g2aa7d7681e9_0_108"/>
          <p:cNvPicPr preferRelativeResize="0"/>
          <p:nvPr/>
        </p:nvPicPr>
        <p:blipFill rotWithShape="1">
          <a:blip r:embed="rId3">
            <a:alphaModFix/>
          </a:blip>
          <a:srcRect b="0" l="0" r="18180" t="9090"/>
          <a:stretch/>
        </p:blipFill>
        <p:spPr>
          <a:xfrm>
            <a:off x="10880650" y="-13225"/>
            <a:ext cx="1311350" cy="1233700"/>
          </a:xfrm>
          <a:prstGeom prst="rect">
            <a:avLst/>
          </a:prstGeom>
          <a:noFill/>
          <a:ln>
            <a:noFill/>
          </a:ln>
        </p:spPr>
      </p:pic>
      <p:sp>
        <p:nvSpPr>
          <p:cNvPr id="545" name="Google Shape;545;g2aa7d7681e9_0_108"/>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rtl="0" algn="ctr">
              <a:lnSpc>
                <a:spcPct val="138000"/>
              </a:lnSpc>
              <a:spcBef>
                <a:spcPts val="0"/>
              </a:spcBef>
              <a:spcAft>
                <a:spcPts val="0"/>
              </a:spcAft>
              <a:buClr>
                <a:schemeClr val="dk1"/>
              </a:buClr>
              <a:buSzPts val="1100"/>
              <a:buFont typeface="Arial"/>
              <a:buNone/>
            </a:pPr>
            <a:r>
              <a:rPr b="1" lang="en" sz="4000">
                <a:solidFill>
                  <a:schemeClr val="dk1"/>
                </a:solidFill>
              </a:rPr>
              <a:t>Kubernetes Networking</a:t>
            </a:r>
            <a:endParaRPr b="1" i="0" sz="4000" u="none" cap="none" strike="noStrike">
              <a:solidFill>
                <a:schemeClr val="dk1"/>
              </a:solidFill>
            </a:endParaRPr>
          </a:p>
        </p:txBody>
      </p:sp>
      <p:sp>
        <p:nvSpPr>
          <p:cNvPr id="546" name="Google Shape;546;g2aa7d7681e9_0_108"/>
          <p:cNvSpPr txBox="1"/>
          <p:nvPr/>
        </p:nvSpPr>
        <p:spPr>
          <a:xfrm>
            <a:off x="1376200" y="980850"/>
            <a:ext cx="9872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741B47"/>
                </a:solidFill>
              </a:rPr>
              <a:t>Services</a:t>
            </a:r>
            <a:endParaRPr sz="2400">
              <a:solidFill>
                <a:srgbClr val="741B47"/>
              </a:solidFill>
            </a:endParaRPr>
          </a:p>
        </p:txBody>
      </p:sp>
      <p:pic>
        <p:nvPicPr>
          <p:cNvPr id="547" name="Google Shape;547;g2aa7d7681e9_0_108"/>
          <p:cNvPicPr preferRelativeResize="0"/>
          <p:nvPr/>
        </p:nvPicPr>
        <p:blipFill>
          <a:blip r:embed="rId4">
            <a:alphaModFix/>
          </a:blip>
          <a:stretch>
            <a:fillRect/>
          </a:stretch>
        </p:blipFill>
        <p:spPr>
          <a:xfrm>
            <a:off x="2771775" y="1642938"/>
            <a:ext cx="6648450" cy="4381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g2aa7d7681e9_0_120"/>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53" name="Google Shape;553;g2aa7d7681e9_0_120"/>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4" name="Google Shape;554;g2aa7d7681e9_0_120"/>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555" name="Google Shape;555;g2aa7d7681e9_0_120"/>
          <p:cNvPicPr preferRelativeResize="0"/>
          <p:nvPr/>
        </p:nvPicPr>
        <p:blipFill rotWithShape="1">
          <a:blip r:embed="rId3">
            <a:alphaModFix/>
          </a:blip>
          <a:srcRect b="0" l="0" r="18180" t="9090"/>
          <a:stretch/>
        </p:blipFill>
        <p:spPr>
          <a:xfrm>
            <a:off x="10880650" y="-13225"/>
            <a:ext cx="1311350" cy="1233700"/>
          </a:xfrm>
          <a:prstGeom prst="rect">
            <a:avLst/>
          </a:prstGeom>
          <a:noFill/>
          <a:ln>
            <a:noFill/>
          </a:ln>
        </p:spPr>
      </p:pic>
      <p:sp>
        <p:nvSpPr>
          <p:cNvPr id="556" name="Google Shape;556;g2aa7d7681e9_0_120"/>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rtl="0" algn="ctr">
              <a:lnSpc>
                <a:spcPct val="138000"/>
              </a:lnSpc>
              <a:spcBef>
                <a:spcPts val="0"/>
              </a:spcBef>
              <a:spcAft>
                <a:spcPts val="0"/>
              </a:spcAft>
              <a:buClr>
                <a:schemeClr val="dk1"/>
              </a:buClr>
              <a:buSzPts val="1100"/>
              <a:buFont typeface="Arial"/>
              <a:buNone/>
            </a:pPr>
            <a:r>
              <a:rPr b="1" lang="en" sz="4000">
                <a:solidFill>
                  <a:schemeClr val="dk1"/>
                </a:solidFill>
              </a:rPr>
              <a:t>Kubernetes Networking</a:t>
            </a:r>
            <a:endParaRPr b="1" i="0" sz="4000" u="none" cap="none" strike="noStrike">
              <a:solidFill>
                <a:schemeClr val="dk1"/>
              </a:solidFill>
            </a:endParaRPr>
          </a:p>
        </p:txBody>
      </p:sp>
      <p:sp>
        <p:nvSpPr>
          <p:cNvPr id="557" name="Google Shape;557;g2aa7d7681e9_0_120"/>
          <p:cNvSpPr txBox="1"/>
          <p:nvPr/>
        </p:nvSpPr>
        <p:spPr>
          <a:xfrm>
            <a:off x="1376200" y="980850"/>
            <a:ext cx="9872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741B47"/>
                </a:solidFill>
              </a:rPr>
              <a:t>Services</a:t>
            </a:r>
            <a:endParaRPr sz="2400">
              <a:solidFill>
                <a:srgbClr val="741B47"/>
              </a:solidFill>
            </a:endParaRPr>
          </a:p>
        </p:txBody>
      </p:sp>
      <p:sp>
        <p:nvSpPr>
          <p:cNvPr id="558" name="Google Shape;558;g2aa7d7681e9_0_120"/>
          <p:cNvSpPr txBox="1"/>
          <p:nvPr/>
        </p:nvSpPr>
        <p:spPr>
          <a:xfrm>
            <a:off x="945925" y="1408375"/>
            <a:ext cx="107469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rgbClr val="313131"/>
                </a:solidFill>
              </a:rPr>
              <a:t>A </a:t>
            </a:r>
            <a:r>
              <a:rPr b="1" lang="en" sz="2300">
                <a:solidFill>
                  <a:srgbClr val="313131"/>
                </a:solidFill>
              </a:rPr>
              <a:t>Service </a:t>
            </a:r>
            <a:r>
              <a:rPr lang="en" sz="2300">
                <a:solidFill>
                  <a:srgbClr val="313131"/>
                </a:solidFill>
              </a:rPr>
              <a:t>offers a single </a:t>
            </a:r>
            <a:r>
              <a:rPr b="1" lang="en" sz="2300">
                <a:solidFill>
                  <a:srgbClr val="313131"/>
                </a:solidFill>
              </a:rPr>
              <a:t>DNS entry</a:t>
            </a:r>
            <a:r>
              <a:rPr lang="en" sz="2300">
                <a:solidFill>
                  <a:srgbClr val="313131"/>
                </a:solidFill>
              </a:rPr>
              <a:t> for a containerized application managed by the Kubernetes cluster</a:t>
            </a:r>
            <a:br>
              <a:rPr lang="en" sz="2300">
                <a:solidFill>
                  <a:srgbClr val="313131"/>
                </a:solidFill>
              </a:rPr>
            </a:br>
            <a:endParaRPr sz="1100">
              <a:solidFill>
                <a:schemeClr val="dk1"/>
              </a:solidFill>
            </a:endParaRPr>
          </a:p>
          <a:p>
            <a:pPr indent="0" lvl="0" marL="0" rtl="0" algn="l">
              <a:spcBef>
                <a:spcPts val="0"/>
              </a:spcBef>
              <a:spcAft>
                <a:spcPts val="0"/>
              </a:spcAft>
              <a:buNone/>
            </a:pPr>
            <a:r>
              <a:rPr lang="en" sz="2300">
                <a:solidFill>
                  <a:srgbClr val="313131"/>
                </a:solidFill>
              </a:rPr>
              <a:t>The Service is associated with the Pods, and provides them with a stable IP, DNS and port. It also loadbalances requests across the Pods. </a:t>
            </a:r>
            <a:endParaRPr sz="2000">
              <a:solidFill>
                <a:srgbClr val="4A1E1E"/>
              </a:solidFill>
            </a:endParaRPr>
          </a:p>
          <a:p>
            <a:pPr indent="0" lvl="0" marL="0" rtl="0" algn="l">
              <a:spcBef>
                <a:spcPts val="0"/>
              </a:spcBef>
              <a:spcAft>
                <a:spcPts val="0"/>
              </a:spcAft>
              <a:buNone/>
            </a:pPr>
            <a:r>
              <a:t/>
            </a:r>
            <a:endParaRPr sz="2300">
              <a:solidFill>
                <a:srgbClr val="313131"/>
              </a:solidFill>
            </a:endParaRPr>
          </a:p>
        </p:txBody>
      </p:sp>
      <p:pic>
        <p:nvPicPr>
          <p:cNvPr id="559" name="Google Shape;559;g2aa7d7681e9_0_120"/>
          <p:cNvPicPr preferRelativeResize="0"/>
          <p:nvPr/>
        </p:nvPicPr>
        <p:blipFill>
          <a:blip r:embed="rId4">
            <a:alphaModFix/>
          </a:blip>
          <a:stretch>
            <a:fillRect/>
          </a:stretch>
        </p:blipFill>
        <p:spPr>
          <a:xfrm>
            <a:off x="2451638" y="3042150"/>
            <a:ext cx="7551478" cy="3700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g2aa7d7681e9_0_136"/>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65" name="Google Shape;565;g2aa7d7681e9_0_136"/>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6" name="Google Shape;566;g2aa7d7681e9_0_136"/>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567" name="Google Shape;567;g2aa7d7681e9_0_136"/>
          <p:cNvPicPr preferRelativeResize="0"/>
          <p:nvPr/>
        </p:nvPicPr>
        <p:blipFill rotWithShape="1">
          <a:blip r:embed="rId3">
            <a:alphaModFix/>
          </a:blip>
          <a:srcRect b="0" l="0" r="18180" t="9090"/>
          <a:stretch/>
        </p:blipFill>
        <p:spPr>
          <a:xfrm>
            <a:off x="10880650" y="-13225"/>
            <a:ext cx="1311350" cy="1233700"/>
          </a:xfrm>
          <a:prstGeom prst="rect">
            <a:avLst/>
          </a:prstGeom>
          <a:noFill/>
          <a:ln>
            <a:noFill/>
          </a:ln>
        </p:spPr>
      </p:pic>
      <p:sp>
        <p:nvSpPr>
          <p:cNvPr id="568" name="Google Shape;568;g2aa7d7681e9_0_136"/>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rtl="0" algn="ctr">
              <a:lnSpc>
                <a:spcPct val="138000"/>
              </a:lnSpc>
              <a:spcBef>
                <a:spcPts val="0"/>
              </a:spcBef>
              <a:spcAft>
                <a:spcPts val="0"/>
              </a:spcAft>
              <a:buClr>
                <a:schemeClr val="dk1"/>
              </a:buClr>
              <a:buSzPts val="1100"/>
              <a:buFont typeface="Arial"/>
              <a:buNone/>
            </a:pPr>
            <a:r>
              <a:rPr b="1" lang="en" sz="4000">
                <a:solidFill>
                  <a:schemeClr val="dk1"/>
                </a:solidFill>
              </a:rPr>
              <a:t>Kubernetes Networking</a:t>
            </a:r>
            <a:endParaRPr b="1" i="0" sz="4000" u="none" cap="none" strike="noStrike">
              <a:solidFill>
                <a:schemeClr val="dk1"/>
              </a:solidFill>
            </a:endParaRPr>
          </a:p>
        </p:txBody>
      </p:sp>
      <p:sp>
        <p:nvSpPr>
          <p:cNvPr id="569" name="Google Shape;569;g2aa7d7681e9_0_136"/>
          <p:cNvSpPr txBox="1"/>
          <p:nvPr/>
        </p:nvSpPr>
        <p:spPr>
          <a:xfrm>
            <a:off x="1376200" y="980850"/>
            <a:ext cx="9872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741B47"/>
                </a:solidFill>
              </a:rPr>
              <a:t>Services</a:t>
            </a:r>
            <a:endParaRPr sz="2400">
              <a:solidFill>
                <a:srgbClr val="741B47"/>
              </a:solidFill>
            </a:endParaRPr>
          </a:p>
        </p:txBody>
      </p:sp>
      <p:pic>
        <p:nvPicPr>
          <p:cNvPr id="570" name="Google Shape;570;g2aa7d7681e9_0_136"/>
          <p:cNvPicPr preferRelativeResize="0"/>
          <p:nvPr/>
        </p:nvPicPr>
        <p:blipFill>
          <a:blip r:embed="rId4">
            <a:alphaModFix/>
          </a:blip>
          <a:stretch>
            <a:fillRect/>
          </a:stretch>
        </p:blipFill>
        <p:spPr>
          <a:xfrm>
            <a:off x="1731150" y="2048700"/>
            <a:ext cx="9429300" cy="46021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g2aa7d7681e9_0_150"/>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76" name="Google Shape;576;g2aa7d7681e9_0_150"/>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77" name="Google Shape;577;g2aa7d7681e9_0_150"/>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578" name="Google Shape;578;g2aa7d7681e9_0_150"/>
          <p:cNvPicPr preferRelativeResize="0"/>
          <p:nvPr/>
        </p:nvPicPr>
        <p:blipFill rotWithShape="1">
          <a:blip r:embed="rId3">
            <a:alphaModFix/>
          </a:blip>
          <a:srcRect b="0" l="0" r="18180" t="9090"/>
          <a:stretch/>
        </p:blipFill>
        <p:spPr>
          <a:xfrm>
            <a:off x="10880650" y="-13225"/>
            <a:ext cx="1311350" cy="1233700"/>
          </a:xfrm>
          <a:prstGeom prst="rect">
            <a:avLst/>
          </a:prstGeom>
          <a:noFill/>
          <a:ln>
            <a:noFill/>
          </a:ln>
        </p:spPr>
      </p:pic>
      <p:sp>
        <p:nvSpPr>
          <p:cNvPr id="579" name="Google Shape;579;g2aa7d7681e9_0_150"/>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rtl="0" algn="ctr">
              <a:lnSpc>
                <a:spcPct val="138000"/>
              </a:lnSpc>
              <a:spcBef>
                <a:spcPts val="0"/>
              </a:spcBef>
              <a:spcAft>
                <a:spcPts val="0"/>
              </a:spcAft>
              <a:buClr>
                <a:schemeClr val="dk1"/>
              </a:buClr>
              <a:buSzPts val="1100"/>
              <a:buFont typeface="Arial"/>
              <a:buNone/>
            </a:pPr>
            <a:r>
              <a:rPr b="1" lang="en" sz="4000">
                <a:solidFill>
                  <a:schemeClr val="dk1"/>
                </a:solidFill>
              </a:rPr>
              <a:t>Kubernetes Networking</a:t>
            </a:r>
            <a:endParaRPr b="1" i="0" sz="4000" u="none" cap="none" strike="noStrike">
              <a:solidFill>
                <a:schemeClr val="dk1"/>
              </a:solidFill>
            </a:endParaRPr>
          </a:p>
        </p:txBody>
      </p:sp>
      <p:sp>
        <p:nvSpPr>
          <p:cNvPr id="580" name="Google Shape;580;g2aa7d7681e9_0_150"/>
          <p:cNvSpPr txBox="1"/>
          <p:nvPr/>
        </p:nvSpPr>
        <p:spPr>
          <a:xfrm>
            <a:off x="1376200" y="980850"/>
            <a:ext cx="9872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741B47"/>
                </a:solidFill>
              </a:rPr>
              <a:t>Services</a:t>
            </a:r>
            <a:endParaRPr sz="2400">
              <a:solidFill>
                <a:srgbClr val="741B47"/>
              </a:solidFill>
            </a:endParaRPr>
          </a:p>
        </p:txBody>
      </p:sp>
      <p:pic>
        <p:nvPicPr>
          <p:cNvPr id="581" name="Google Shape;581;g2aa7d7681e9_0_150"/>
          <p:cNvPicPr preferRelativeResize="0"/>
          <p:nvPr/>
        </p:nvPicPr>
        <p:blipFill>
          <a:blip r:embed="rId4">
            <a:alphaModFix/>
          </a:blip>
          <a:stretch>
            <a:fillRect/>
          </a:stretch>
        </p:blipFill>
        <p:spPr>
          <a:xfrm>
            <a:off x="1609200" y="1627350"/>
            <a:ext cx="9239132" cy="48316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g2aa7d7681e9_0_161"/>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87" name="Google Shape;587;g2aa7d7681e9_0_161"/>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8" name="Google Shape;588;g2aa7d7681e9_0_161"/>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589" name="Google Shape;589;g2aa7d7681e9_0_161"/>
          <p:cNvPicPr preferRelativeResize="0"/>
          <p:nvPr/>
        </p:nvPicPr>
        <p:blipFill rotWithShape="1">
          <a:blip r:embed="rId3">
            <a:alphaModFix/>
          </a:blip>
          <a:srcRect b="0" l="0" r="18180" t="9090"/>
          <a:stretch/>
        </p:blipFill>
        <p:spPr>
          <a:xfrm>
            <a:off x="10880650" y="-13225"/>
            <a:ext cx="1311350" cy="1233700"/>
          </a:xfrm>
          <a:prstGeom prst="rect">
            <a:avLst/>
          </a:prstGeom>
          <a:noFill/>
          <a:ln>
            <a:noFill/>
          </a:ln>
        </p:spPr>
      </p:pic>
      <p:sp>
        <p:nvSpPr>
          <p:cNvPr id="590" name="Google Shape;590;g2aa7d7681e9_0_161"/>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rtl="0" algn="ctr">
              <a:lnSpc>
                <a:spcPct val="138000"/>
              </a:lnSpc>
              <a:spcBef>
                <a:spcPts val="0"/>
              </a:spcBef>
              <a:spcAft>
                <a:spcPts val="0"/>
              </a:spcAft>
              <a:buClr>
                <a:schemeClr val="dk1"/>
              </a:buClr>
              <a:buSzPts val="1100"/>
              <a:buFont typeface="Arial"/>
              <a:buNone/>
            </a:pPr>
            <a:r>
              <a:rPr b="1" lang="en" sz="4000">
                <a:solidFill>
                  <a:schemeClr val="dk1"/>
                </a:solidFill>
              </a:rPr>
              <a:t>Kubernetes Networking</a:t>
            </a:r>
            <a:endParaRPr b="1" i="0" sz="4000" u="none" cap="none" strike="noStrike">
              <a:solidFill>
                <a:schemeClr val="dk1"/>
              </a:solidFill>
            </a:endParaRPr>
          </a:p>
        </p:txBody>
      </p:sp>
      <p:sp>
        <p:nvSpPr>
          <p:cNvPr id="591" name="Google Shape;591;g2aa7d7681e9_0_161"/>
          <p:cNvSpPr txBox="1"/>
          <p:nvPr/>
        </p:nvSpPr>
        <p:spPr>
          <a:xfrm>
            <a:off x="1376200" y="980850"/>
            <a:ext cx="9872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741B47"/>
                </a:solidFill>
              </a:rPr>
              <a:t>Services Discovery</a:t>
            </a:r>
            <a:endParaRPr sz="2400">
              <a:solidFill>
                <a:srgbClr val="741B47"/>
              </a:solidFill>
            </a:endParaRPr>
          </a:p>
        </p:txBody>
      </p:sp>
      <p:sp>
        <p:nvSpPr>
          <p:cNvPr id="592" name="Google Shape;592;g2aa7d7681e9_0_161"/>
          <p:cNvSpPr txBox="1"/>
          <p:nvPr/>
        </p:nvSpPr>
        <p:spPr>
          <a:xfrm>
            <a:off x="1011625" y="1697400"/>
            <a:ext cx="11088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rgbClr val="313131"/>
                </a:solidFill>
              </a:rPr>
              <a:t>Kubernetes has </a:t>
            </a:r>
            <a:r>
              <a:rPr lang="en" sz="1900">
                <a:solidFill>
                  <a:srgbClr val="313131"/>
                </a:solidFill>
              </a:rPr>
              <a:t>an add-on for </a:t>
            </a:r>
            <a:r>
              <a:rPr b="1" lang="en" sz="1900">
                <a:solidFill>
                  <a:srgbClr val="0075B4"/>
                </a:solidFill>
              </a:rPr>
              <a:t>DNS</a:t>
            </a:r>
            <a:r>
              <a:rPr lang="en" sz="1900">
                <a:solidFill>
                  <a:srgbClr val="313131"/>
                </a:solidFill>
              </a:rPr>
              <a:t>, which creates a DNS record for each Service and its format is </a:t>
            </a:r>
            <a:endParaRPr sz="1900">
              <a:solidFill>
                <a:srgbClr val="313131"/>
              </a:solidFill>
            </a:endParaRPr>
          </a:p>
        </p:txBody>
      </p:sp>
      <p:pic>
        <p:nvPicPr>
          <p:cNvPr id="593" name="Google Shape;593;g2aa7d7681e9_0_161"/>
          <p:cNvPicPr preferRelativeResize="0"/>
          <p:nvPr/>
        </p:nvPicPr>
        <p:blipFill>
          <a:blip r:embed="rId4">
            <a:alphaModFix/>
          </a:blip>
          <a:stretch>
            <a:fillRect/>
          </a:stretch>
        </p:blipFill>
        <p:spPr>
          <a:xfrm>
            <a:off x="2407975" y="2625450"/>
            <a:ext cx="7859750" cy="19964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g2aa7d7681e9_0_176"/>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99" name="Google Shape;599;g2aa7d7681e9_0_176"/>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0" name="Google Shape;600;g2aa7d7681e9_0_176"/>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601" name="Google Shape;601;g2aa7d7681e9_0_176"/>
          <p:cNvPicPr preferRelativeResize="0"/>
          <p:nvPr/>
        </p:nvPicPr>
        <p:blipFill rotWithShape="1">
          <a:blip r:embed="rId3">
            <a:alphaModFix/>
          </a:blip>
          <a:srcRect b="0" l="0" r="18180" t="9090"/>
          <a:stretch/>
        </p:blipFill>
        <p:spPr>
          <a:xfrm>
            <a:off x="10880650" y="-13225"/>
            <a:ext cx="1311350" cy="1233700"/>
          </a:xfrm>
          <a:prstGeom prst="rect">
            <a:avLst/>
          </a:prstGeom>
          <a:noFill/>
          <a:ln>
            <a:noFill/>
          </a:ln>
        </p:spPr>
      </p:pic>
      <p:sp>
        <p:nvSpPr>
          <p:cNvPr id="602" name="Google Shape;602;g2aa7d7681e9_0_176"/>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rtl="0" algn="ctr">
              <a:lnSpc>
                <a:spcPct val="138000"/>
              </a:lnSpc>
              <a:spcBef>
                <a:spcPts val="0"/>
              </a:spcBef>
              <a:spcAft>
                <a:spcPts val="0"/>
              </a:spcAft>
              <a:buClr>
                <a:schemeClr val="dk1"/>
              </a:buClr>
              <a:buSzPts val="1100"/>
              <a:buFont typeface="Arial"/>
              <a:buNone/>
            </a:pPr>
            <a:r>
              <a:rPr b="1" lang="en" sz="4000">
                <a:solidFill>
                  <a:schemeClr val="dk1"/>
                </a:solidFill>
              </a:rPr>
              <a:t>Kubernetes Networking</a:t>
            </a:r>
            <a:endParaRPr b="1" i="0" sz="4000" u="none" cap="none" strike="noStrike">
              <a:solidFill>
                <a:schemeClr val="dk1"/>
              </a:solidFill>
            </a:endParaRPr>
          </a:p>
        </p:txBody>
      </p:sp>
      <p:sp>
        <p:nvSpPr>
          <p:cNvPr id="603" name="Google Shape;603;g2aa7d7681e9_0_176"/>
          <p:cNvSpPr txBox="1"/>
          <p:nvPr/>
        </p:nvSpPr>
        <p:spPr>
          <a:xfrm>
            <a:off x="1376200" y="980850"/>
            <a:ext cx="9872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741B47"/>
                </a:solidFill>
              </a:rPr>
              <a:t>Services Discovery</a:t>
            </a:r>
            <a:endParaRPr sz="2400">
              <a:solidFill>
                <a:srgbClr val="741B47"/>
              </a:solidFill>
            </a:endParaRPr>
          </a:p>
        </p:txBody>
      </p:sp>
      <p:pic>
        <p:nvPicPr>
          <p:cNvPr id="604" name="Google Shape;604;g2aa7d7681e9_0_176"/>
          <p:cNvPicPr preferRelativeResize="0"/>
          <p:nvPr/>
        </p:nvPicPr>
        <p:blipFill>
          <a:blip r:embed="rId4">
            <a:alphaModFix/>
          </a:blip>
          <a:stretch>
            <a:fillRect/>
          </a:stretch>
        </p:blipFill>
        <p:spPr>
          <a:xfrm>
            <a:off x="2226675" y="1892300"/>
            <a:ext cx="8192924" cy="4566675"/>
          </a:xfrm>
          <a:prstGeom prst="rect">
            <a:avLst/>
          </a:prstGeom>
          <a:noFill/>
          <a:ln>
            <a:noFill/>
          </a:ln>
        </p:spPr>
      </p:pic>
      <p:sp>
        <p:nvSpPr>
          <p:cNvPr id="605" name="Google Shape;605;g2aa7d7681e9_0_176"/>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g2aa7d7681e9_0_189"/>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11" name="Google Shape;611;g2aa7d7681e9_0_189"/>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2" name="Google Shape;612;g2aa7d7681e9_0_189"/>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613" name="Google Shape;613;g2aa7d7681e9_0_189"/>
          <p:cNvPicPr preferRelativeResize="0"/>
          <p:nvPr/>
        </p:nvPicPr>
        <p:blipFill rotWithShape="1">
          <a:blip r:embed="rId3">
            <a:alphaModFix/>
          </a:blip>
          <a:srcRect b="0" l="0" r="18180" t="9090"/>
          <a:stretch/>
        </p:blipFill>
        <p:spPr>
          <a:xfrm>
            <a:off x="10880650" y="-13225"/>
            <a:ext cx="1311350" cy="1233700"/>
          </a:xfrm>
          <a:prstGeom prst="rect">
            <a:avLst/>
          </a:prstGeom>
          <a:noFill/>
          <a:ln>
            <a:noFill/>
          </a:ln>
        </p:spPr>
      </p:pic>
      <p:sp>
        <p:nvSpPr>
          <p:cNvPr id="614" name="Google Shape;614;g2aa7d7681e9_0_189"/>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rtl="0" algn="ctr">
              <a:lnSpc>
                <a:spcPct val="138000"/>
              </a:lnSpc>
              <a:spcBef>
                <a:spcPts val="0"/>
              </a:spcBef>
              <a:spcAft>
                <a:spcPts val="0"/>
              </a:spcAft>
              <a:buClr>
                <a:schemeClr val="dk1"/>
              </a:buClr>
              <a:buSzPts val="1100"/>
              <a:buFont typeface="Arial"/>
              <a:buNone/>
            </a:pPr>
            <a:r>
              <a:rPr b="1" lang="en" sz="4000">
                <a:solidFill>
                  <a:schemeClr val="dk1"/>
                </a:solidFill>
              </a:rPr>
              <a:t>Kubernetes Networking</a:t>
            </a:r>
            <a:endParaRPr b="1" i="0" sz="4000" u="none" cap="none" strike="noStrike">
              <a:solidFill>
                <a:schemeClr val="dk1"/>
              </a:solidFill>
            </a:endParaRPr>
          </a:p>
        </p:txBody>
      </p:sp>
      <p:sp>
        <p:nvSpPr>
          <p:cNvPr id="615" name="Google Shape;615;g2aa7d7681e9_0_189"/>
          <p:cNvSpPr txBox="1"/>
          <p:nvPr/>
        </p:nvSpPr>
        <p:spPr>
          <a:xfrm>
            <a:off x="1376200" y="980850"/>
            <a:ext cx="9872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741B47"/>
                </a:solidFill>
              </a:rPr>
              <a:t>Services Types</a:t>
            </a:r>
            <a:endParaRPr sz="2400">
              <a:solidFill>
                <a:srgbClr val="741B47"/>
              </a:solidFill>
            </a:endParaRPr>
          </a:p>
        </p:txBody>
      </p:sp>
      <p:sp>
        <p:nvSpPr>
          <p:cNvPr id="616" name="Google Shape;616;g2aa7d7681e9_0_189"/>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7" name="Google Shape;617;g2aa7d7681e9_0_189"/>
          <p:cNvSpPr txBox="1"/>
          <p:nvPr/>
        </p:nvSpPr>
        <p:spPr>
          <a:xfrm>
            <a:off x="1258113" y="2254675"/>
            <a:ext cx="4581900" cy="1877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2000">
                <a:solidFill>
                  <a:srgbClr val="4A1E1E"/>
                </a:solidFill>
              </a:rPr>
              <a:t>There are 3 major service types:</a:t>
            </a:r>
            <a:endParaRPr sz="2000">
              <a:solidFill>
                <a:srgbClr val="4A1E1E"/>
              </a:solidFill>
            </a:endParaRPr>
          </a:p>
          <a:p>
            <a:pPr indent="0" lvl="0" marL="0" rtl="0" algn="l">
              <a:lnSpc>
                <a:spcPct val="150000"/>
              </a:lnSpc>
              <a:spcBef>
                <a:spcPts val="0"/>
              </a:spcBef>
              <a:spcAft>
                <a:spcPts val="0"/>
              </a:spcAft>
              <a:buNone/>
            </a:pPr>
            <a:r>
              <a:rPr lang="en" sz="2000">
                <a:solidFill>
                  <a:schemeClr val="dk1"/>
                </a:solidFill>
              </a:rPr>
              <a:t>• </a:t>
            </a:r>
            <a:r>
              <a:rPr lang="en" sz="2000">
                <a:solidFill>
                  <a:srgbClr val="4A1E1E"/>
                </a:solidFill>
              </a:rPr>
              <a:t>ClusterIP (default)</a:t>
            </a:r>
            <a:endParaRPr sz="2000">
              <a:solidFill>
                <a:srgbClr val="4A1E1E"/>
              </a:solidFill>
            </a:endParaRPr>
          </a:p>
          <a:p>
            <a:pPr indent="0" lvl="0" marL="0" rtl="0" algn="l">
              <a:lnSpc>
                <a:spcPct val="150000"/>
              </a:lnSpc>
              <a:spcBef>
                <a:spcPts val="0"/>
              </a:spcBef>
              <a:spcAft>
                <a:spcPts val="0"/>
              </a:spcAft>
              <a:buNone/>
            </a:pPr>
            <a:r>
              <a:rPr lang="en" sz="2000">
                <a:solidFill>
                  <a:schemeClr val="dk1"/>
                </a:solidFill>
              </a:rPr>
              <a:t>• </a:t>
            </a:r>
            <a:r>
              <a:rPr lang="en" sz="2000">
                <a:solidFill>
                  <a:srgbClr val="4A1E1E"/>
                </a:solidFill>
              </a:rPr>
              <a:t>NodePort</a:t>
            </a:r>
            <a:endParaRPr sz="2000">
              <a:solidFill>
                <a:srgbClr val="4A1E1E"/>
              </a:solidFill>
            </a:endParaRPr>
          </a:p>
          <a:p>
            <a:pPr indent="0" lvl="0" marL="0" rtl="0" algn="l">
              <a:lnSpc>
                <a:spcPct val="150000"/>
              </a:lnSpc>
              <a:spcBef>
                <a:spcPts val="0"/>
              </a:spcBef>
              <a:spcAft>
                <a:spcPts val="0"/>
              </a:spcAft>
              <a:buNone/>
            </a:pPr>
            <a:r>
              <a:rPr lang="en" sz="2000">
                <a:solidFill>
                  <a:schemeClr val="dk1"/>
                </a:solidFill>
              </a:rPr>
              <a:t>• </a:t>
            </a:r>
            <a:r>
              <a:rPr lang="en" sz="2000">
                <a:solidFill>
                  <a:srgbClr val="4A1E1E"/>
                </a:solidFill>
              </a:rPr>
              <a:t>LoadBalancer</a:t>
            </a:r>
            <a:endParaRPr sz="2000">
              <a:solidFill>
                <a:srgbClr val="4A1E1E"/>
              </a:solidFill>
            </a:endParaRPr>
          </a:p>
        </p:txBody>
      </p:sp>
      <p:pic>
        <p:nvPicPr>
          <p:cNvPr id="618" name="Google Shape;618;g2aa7d7681e9_0_189"/>
          <p:cNvPicPr preferRelativeResize="0"/>
          <p:nvPr/>
        </p:nvPicPr>
        <p:blipFill>
          <a:blip r:embed="rId4">
            <a:alphaModFix/>
          </a:blip>
          <a:stretch>
            <a:fillRect/>
          </a:stretch>
        </p:blipFill>
        <p:spPr>
          <a:xfrm>
            <a:off x="6833238" y="1627350"/>
            <a:ext cx="4200525" cy="39147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g2aa7d7681e9_0_206"/>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24" name="Google Shape;624;g2aa7d7681e9_0_206"/>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25" name="Google Shape;625;g2aa7d7681e9_0_206"/>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626" name="Google Shape;626;g2aa7d7681e9_0_206"/>
          <p:cNvPicPr preferRelativeResize="0"/>
          <p:nvPr/>
        </p:nvPicPr>
        <p:blipFill rotWithShape="1">
          <a:blip r:embed="rId3">
            <a:alphaModFix/>
          </a:blip>
          <a:srcRect b="0" l="0" r="18180" t="9090"/>
          <a:stretch/>
        </p:blipFill>
        <p:spPr>
          <a:xfrm>
            <a:off x="10880650" y="-13225"/>
            <a:ext cx="1311350" cy="1233700"/>
          </a:xfrm>
          <a:prstGeom prst="rect">
            <a:avLst/>
          </a:prstGeom>
          <a:noFill/>
          <a:ln>
            <a:noFill/>
          </a:ln>
        </p:spPr>
      </p:pic>
      <p:sp>
        <p:nvSpPr>
          <p:cNvPr id="627" name="Google Shape;627;g2aa7d7681e9_0_206"/>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rtl="0" algn="ctr">
              <a:lnSpc>
                <a:spcPct val="138000"/>
              </a:lnSpc>
              <a:spcBef>
                <a:spcPts val="0"/>
              </a:spcBef>
              <a:spcAft>
                <a:spcPts val="0"/>
              </a:spcAft>
              <a:buClr>
                <a:schemeClr val="dk1"/>
              </a:buClr>
              <a:buSzPts val="1100"/>
              <a:buFont typeface="Arial"/>
              <a:buNone/>
            </a:pPr>
            <a:r>
              <a:rPr b="1" lang="en" sz="4000">
                <a:solidFill>
                  <a:schemeClr val="dk1"/>
                </a:solidFill>
              </a:rPr>
              <a:t>Kubernetes Networking</a:t>
            </a:r>
            <a:endParaRPr b="1" i="0" sz="4000" u="none" cap="none" strike="noStrike">
              <a:solidFill>
                <a:schemeClr val="dk1"/>
              </a:solidFill>
            </a:endParaRPr>
          </a:p>
        </p:txBody>
      </p:sp>
      <p:sp>
        <p:nvSpPr>
          <p:cNvPr id="628" name="Google Shape;628;g2aa7d7681e9_0_206"/>
          <p:cNvSpPr txBox="1"/>
          <p:nvPr/>
        </p:nvSpPr>
        <p:spPr>
          <a:xfrm>
            <a:off x="1376200" y="980850"/>
            <a:ext cx="9872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741B47"/>
                </a:solidFill>
              </a:rPr>
              <a:t>ClusterIP</a:t>
            </a:r>
            <a:endParaRPr sz="2400">
              <a:solidFill>
                <a:srgbClr val="741B47"/>
              </a:solidFill>
            </a:endParaRPr>
          </a:p>
        </p:txBody>
      </p:sp>
      <p:sp>
        <p:nvSpPr>
          <p:cNvPr id="629" name="Google Shape;629;g2aa7d7681e9_0_206"/>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0" name="Google Shape;630;g2aa7d7681e9_0_206"/>
          <p:cNvSpPr txBox="1"/>
          <p:nvPr/>
        </p:nvSpPr>
        <p:spPr>
          <a:xfrm>
            <a:off x="1258113" y="2254675"/>
            <a:ext cx="4581900" cy="2593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2000">
                <a:solidFill>
                  <a:srgbClr val="4A1E1E"/>
                </a:solidFill>
              </a:rPr>
              <a:t>Expose traffic internally</a:t>
            </a:r>
            <a:endParaRPr sz="2000">
              <a:solidFill>
                <a:srgbClr val="4A1E1E"/>
              </a:solidFill>
            </a:endParaRPr>
          </a:p>
          <a:p>
            <a:pPr indent="0" lvl="0" marL="0" rtl="0" algn="l">
              <a:lnSpc>
                <a:spcPct val="150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50000"/>
              </a:lnSpc>
              <a:spcBef>
                <a:spcPts val="0"/>
              </a:spcBef>
              <a:spcAft>
                <a:spcPts val="0"/>
              </a:spcAft>
              <a:buClr>
                <a:schemeClr val="dk1"/>
              </a:buClr>
              <a:buSzPts val="1100"/>
              <a:buFont typeface="Arial"/>
              <a:buNone/>
            </a:pPr>
            <a:r>
              <a:rPr b="1" lang="en" sz="2000">
                <a:solidFill>
                  <a:srgbClr val="4A1E1E"/>
                </a:solidFill>
              </a:rPr>
              <a:t>Example Usecase:</a:t>
            </a:r>
            <a:endParaRPr b="1" sz="2000">
              <a:solidFill>
                <a:srgbClr val="4A1E1E"/>
              </a:solidFill>
            </a:endParaRPr>
          </a:p>
          <a:p>
            <a:pPr indent="0" lvl="0" marL="0" rtl="0" algn="l">
              <a:lnSpc>
                <a:spcPct val="150000"/>
              </a:lnSpc>
              <a:spcBef>
                <a:spcPts val="0"/>
              </a:spcBef>
              <a:spcAft>
                <a:spcPts val="0"/>
              </a:spcAft>
              <a:buClr>
                <a:schemeClr val="dk1"/>
              </a:buClr>
              <a:buSzPts val="1100"/>
              <a:buFont typeface="Arial"/>
              <a:buNone/>
            </a:pPr>
            <a:r>
              <a:rPr lang="en" sz="2000">
                <a:solidFill>
                  <a:srgbClr val="4A1E1E"/>
                </a:solidFill>
              </a:rPr>
              <a:t>Good for service of frontend &amp; back-end apps. </a:t>
            </a:r>
            <a:endParaRPr sz="2000">
              <a:solidFill>
                <a:srgbClr val="4A1E1E"/>
              </a:solidFill>
            </a:endParaRPr>
          </a:p>
          <a:p>
            <a:pPr indent="0" lvl="0" marL="0" rtl="0" algn="l">
              <a:lnSpc>
                <a:spcPct val="150000"/>
              </a:lnSpc>
              <a:spcBef>
                <a:spcPts val="0"/>
              </a:spcBef>
              <a:spcAft>
                <a:spcPts val="0"/>
              </a:spcAft>
              <a:buNone/>
            </a:pPr>
            <a:r>
              <a:t/>
            </a:r>
            <a:endParaRPr sz="2000">
              <a:solidFill>
                <a:schemeClr val="dk1"/>
              </a:solidFill>
            </a:endParaRPr>
          </a:p>
        </p:txBody>
      </p:sp>
      <p:pic>
        <p:nvPicPr>
          <p:cNvPr id="631" name="Google Shape;631;g2aa7d7681e9_0_206"/>
          <p:cNvPicPr preferRelativeResize="0"/>
          <p:nvPr/>
        </p:nvPicPr>
        <p:blipFill>
          <a:blip r:embed="rId4">
            <a:alphaModFix/>
          </a:blip>
          <a:stretch>
            <a:fillRect/>
          </a:stretch>
        </p:blipFill>
        <p:spPr>
          <a:xfrm>
            <a:off x="5493163" y="1383313"/>
            <a:ext cx="6047187" cy="433623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g2aa7d7681e9_0_223"/>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37" name="Google Shape;637;g2aa7d7681e9_0_223"/>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8" name="Google Shape;638;g2aa7d7681e9_0_223"/>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639" name="Google Shape;639;g2aa7d7681e9_0_223"/>
          <p:cNvPicPr preferRelativeResize="0"/>
          <p:nvPr/>
        </p:nvPicPr>
        <p:blipFill rotWithShape="1">
          <a:blip r:embed="rId3">
            <a:alphaModFix/>
          </a:blip>
          <a:srcRect b="0" l="0" r="18180" t="9090"/>
          <a:stretch/>
        </p:blipFill>
        <p:spPr>
          <a:xfrm>
            <a:off x="10880650" y="-13225"/>
            <a:ext cx="1311350" cy="1233700"/>
          </a:xfrm>
          <a:prstGeom prst="rect">
            <a:avLst/>
          </a:prstGeom>
          <a:noFill/>
          <a:ln>
            <a:noFill/>
          </a:ln>
        </p:spPr>
      </p:pic>
      <p:sp>
        <p:nvSpPr>
          <p:cNvPr id="640" name="Google Shape;640;g2aa7d7681e9_0_223"/>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rtl="0" algn="ctr">
              <a:lnSpc>
                <a:spcPct val="138000"/>
              </a:lnSpc>
              <a:spcBef>
                <a:spcPts val="0"/>
              </a:spcBef>
              <a:spcAft>
                <a:spcPts val="0"/>
              </a:spcAft>
              <a:buClr>
                <a:schemeClr val="dk1"/>
              </a:buClr>
              <a:buSzPts val="1100"/>
              <a:buFont typeface="Arial"/>
              <a:buNone/>
            </a:pPr>
            <a:r>
              <a:rPr b="1" lang="en" sz="4000">
                <a:solidFill>
                  <a:schemeClr val="dk1"/>
                </a:solidFill>
              </a:rPr>
              <a:t>Kubernetes Networking</a:t>
            </a:r>
            <a:endParaRPr b="1" i="0" sz="4000" u="none" cap="none" strike="noStrike">
              <a:solidFill>
                <a:schemeClr val="dk1"/>
              </a:solidFill>
            </a:endParaRPr>
          </a:p>
        </p:txBody>
      </p:sp>
      <p:sp>
        <p:nvSpPr>
          <p:cNvPr id="641" name="Google Shape;641;g2aa7d7681e9_0_223"/>
          <p:cNvSpPr txBox="1"/>
          <p:nvPr/>
        </p:nvSpPr>
        <p:spPr>
          <a:xfrm>
            <a:off x="1376200" y="980850"/>
            <a:ext cx="9872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741B47"/>
                </a:solidFill>
              </a:rPr>
              <a:t>ClusterIP</a:t>
            </a:r>
            <a:endParaRPr sz="2400">
              <a:solidFill>
                <a:srgbClr val="741B47"/>
              </a:solidFill>
            </a:endParaRPr>
          </a:p>
        </p:txBody>
      </p:sp>
      <p:sp>
        <p:nvSpPr>
          <p:cNvPr id="642" name="Google Shape;642;g2aa7d7681e9_0_223"/>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643" name="Google Shape;643;g2aa7d7681e9_0_223"/>
          <p:cNvPicPr preferRelativeResize="0"/>
          <p:nvPr/>
        </p:nvPicPr>
        <p:blipFill>
          <a:blip r:embed="rId4">
            <a:alphaModFix/>
          </a:blip>
          <a:stretch>
            <a:fillRect/>
          </a:stretch>
        </p:blipFill>
        <p:spPr>
          <a:xfrm>
            <a:off x="2033100" y="1627350"/>
            <a:ext cx="7846626" cy="4738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g2aa37ea10a6_0_121"/>
          <p:cNvSpPr/>
          <p:nvPr/>
        </p:nvSpPr>
        <p:spPr>
          <a:xfrm>
            <a:off x="0" y="89658"/>
            <a:ext cx="75600" cy="861300"/>
          </a:xfrm>
          <a:prstGeom prst="rect">
            <a:avLst/>
          </a:prstGeom>
          <a:solidFill>
            <a:srgbClr val="0EC0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A4C74"/>
              </a:solidFill>
              <a:latin typeface="Calibri"/>
              <a:ea typeface="Calibri"/>
              <a:cs typeface="Calibri"/>
              <a:sym typeface="Calibri"/>
            </a:endParaRPr>
          </a:p>
        </p:txBody>
      </p:sp>
      <p:sp>
        <p:nvSpPr>
          <p:cNvPr id="124" name="Google Shape;124;g2aa37ea10a6_0_121"/>
          <p:cNvSpPr txBox="1"/>
          <p:nvPr/>
        </p:nvSpPr>
        <p:spPr>
          <a:xfrm>
            <a:off x="375615" y="820853"/>
            <a:ext cx="7010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t/>
            </a:r>
            <a:endParaRPr b="0" i="0" sz="2000" u="none" cap="none" strike="noStrike">
              <a:solidFill>
                <a:srgbClr val="262626"/>
              </a:solidFill>
              <a:latin typeface="Arial"/>
              <a:ea typeface="Arial"/>
              <a:cs typeface="Arial"/>
              <a:sym typeface="Arial"/>
            </a:endParaRPr>
          </a:p>
        </p:txBody>
      </p:sp>
      <p:sp>
        <p:nvSpPr>
          <p:cNvPr id="125" name="Google Shape;125;g2aa37ea10a6_0_121"/>
          <p:cNvSpPr txBox="1"/>
          <p:nvPr/>
        </p:nvSpPr>
        <p:spPr>
          <a:xfrm>
            <a:off x="900103" y="1475784"/>
            <a:ext cx="9692400" cy="569400"/>
          </a:xfrm>
          <a:prstGeom prst="rect">
            <a:avLst/>
          </a:prstGeom>
          <a:noFill/>
          <a:ln>
            <a:noFill/>
          </a:ln>
        </p:spPr>
        <p:txBody>
          <a:bodyPr anchorCtr="0" anchor="b" bIns="45700" lIns="91425" spcFirstLastPara="1" rIns="91425" wrap="square" tIns="45700">
            <a:spAutoFit/>
          </a:bodyPr>
          <a:lstStyle/>
          <a:p>
            <a:pPr indent="0" lvl="0" marL="0" rtl="0" algn="l">
              <a:spcBef>
                <a:spcPts val="0"/>
              </a:spcBef>
              <a:spcAft>
                <a:spcPts val="0"/>
              </a:spcAft>
              <a:buClr>
                <a:schemeClr val="dk1"/>
              </a:buClr>
              <a:buSzPts val="2400"/>
              <a:buFont typeface="Arial"/>
              <a:buNone/>
            </a:pPr>
            <a:r>
              <a:t/>
            </a:r>
            <a:endParaRPr b="1" sz="3100">
              <a:solidFill>
                <a:srgbClr val="262626"/>
              </a:solidFill>
            </a:endParaRPr>
          </a:p>
        </p:txBody>
      </p:sp>
      <p:sp>
        <p:nvSpPr>
          <p:cNvPr id="126" name="Google Shape;126;g2aa37ea10a6_0_121"/>
          <p:cNvSpPr txBox="1"/>
          <p:nvPr/>
        </p:nvSpPr>
        <p:spPr>
          <a:xfrm>
            <a:off x="746649" y="259975"/>
            <a:ext cx="11387700" cy="708000"/>
          </a:xfrm>
          <a:prstGeom prst="rect">
            <a:avLst/>
          </a:prstGeom>
          <a:noFill/>
          <a:ln>
            <a:noFill/>
          </a:ln>
        </p:spPr>
        <p:txBody>
          <a:bodyPr anchorCtr="0" anchor="b" bIns="45700" lIns="91425" spcFirstLastPara="1" rIns="91425" wrap="square" tIns="45700">
            <a:spAutoFit/>
          </a:bodyPr>
          <a:lstStyle/>
          <a:p>
            <a:pPr indent="0" lvl="0" marL="0" rtl="0" algn="ctr">
              <a:spcBef>
                <a:spcPts val="0"/>
              </a:spcBef>
              <a:spcAft>
                <a:spcPts val="0"/>
              </a:spcAft>
              <a:buClr>
                <a:schemeClr val="dk1"/>
              </a:buClr>
              <a:buSzPts val="2400"/>
              <a:buFont typeface="Arial"/>
              <a:buNone/>
            </a:pPr>
            <a:r>
              <a:rPr b="1" lang="en" sz="4000">
                <a:solidFill>
                  <a:srgbClr val="262626"/>
                </a:solidFill>
              </a:rPr>
              <a:t>Why DevOps? </a:t>
            </a:r>
            <a:endParaRPr b="1" sz="4000">
              <a:solidFill>
                <a:srgbClr val="262626"/>
              </a:solidFill>
            </a:endParaRPr>
          </a:p>
        </p:txBody>
      </p:sp>
      <p:pic>
        <p:nvPicPr>
          <p:cNvPr id="127" name="Google Shape;127;g2aa37ea10a6_0_121"/>
          <p:cNvPicPr preferRelativeResize="0"/>
          <p:nvPr/>
        </p:nvPicPr>
        <p:blipFill rotWithShape="1">
          <a:blip r:embed="rId3">
            <a:alphaModFix/>
          </a:blip>
          <a:srcRect b="0" l="0" r="0" t="0"/>
          <a:stretch/>
        </p:blipFill>
        <p:spPr>
          <a:xfrm>
            <a:off x="1331725" y="1272250"/>
            <a:ext cx="9325000" cy="5418326"/>
          </a:xfrm>
          <a:prstGeom prst="rect">
            <a:avLst/>
          </a:prstGeom>
          <a:noFill/>
          <a:ln>
            <a:noFill/>
          </a:ln>
        </p:spPr>
      </p:pic>
      <p:sp>
        <p:nvSpPr>
          <p:cNvPr id="128" name="Google Shape;128;g2aa37ea10a6_0_121"/>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29" name="Google Shape;129;g2aa37ea10a6_0_121"/>
          <p:cNvPicPr preferRelativeResize="0"/>
          <p:nvPr/>
        </p:nvPicPr>
        <p:blipFill rotWithShape="1">
          <a:blip r:embed="rId4">
            <a:alphaModFix/>
          </a:blip>
          <a:srcRect b="0" l="0" r="18180" t="9090"/>
          <a:stretch/>
        </p:blipFill>
        <p:spPr>
          <a:xfrm>
            <a:off x="10669225" y="23525"/>
            <a:ext cx="1311350" cy="12337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g2aa7d7681e9_0_236"/>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49" name="Google Shape;649;g2aa7d7681e9_0_236"/>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50" name="Google Shape;650;g2aa7d7681e9_0_236"/>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651" name="Google Shape;651;g2aa7d7681e9_0_236"/>
          <p:cNvPicPr preferRelativeResize="0"/>
          <p:nvPr/>
        </p:nvPicPr>
        <p:blipFill rotWithShape="1">
          <a:blip r:embed="rId3">
            <a:alphaModFix/>
          </a:blip>
          <a:srcRect b="0" l="0" r="18180" t="9090"/>
          <a:stretch/>
        </p:blipFill>
        <p:spPr>
          <a:xfrm>
            <a:off x="10880650" y="-13225"/>
            <a:ext cx="1311350" cy="1233700"/>
          </a:xfrm>
          <a:prstGeom prst="rect">
            <a:avLst/>
          </a:prstGeom>
          <a:noFill/>
          <a:ln>
            <a:noFill/>
          </a:ln>
        </p:spPr>
      </p:pic>
      <p:sp>
        <p:nvSpPr>
          <p:cNvPr id="652" name="Google Shape;652;g2aa7d7681e9_0_236"/>
          <p:cNvSpPr txBox="1"/>
          <p:nvPr/>
        </p:nvSpPr>
        <p:spPr>
          <a:xfrm>
            <a:off x="699449" y="271800"/>
            <a:ext cx="11492700" cy="708000"/>
          </a:xfrm>
          <a:prstGeom prst="rect">
            <a:avLst/>
          </a:prstGeom>
          <a:noFill/>
          <a:ln>
            <a:noFill/>
          </a:ln>
        </p:spPr>
        <p:txBody>
          <a:bodyPr anchorCtr="0" anchor="b" bIns="45700" lIns="91425" spcFirstLastPara="1" rIns="91425" wrap="square" tIns="45700">
            <a:spAutoFit/>
          </a:bodyPr>
          <a:lstStyle/>
          <a:p>
            <a:pPr indent="0" lvl="0" marL="0" rtl="0" algn="ctr">
              <a:lnSpc>
                <a:spcPct val="138000"/>
              </a:lnSpc>
              <a:spcBef>
                <a:spcPts val="0"/>
              </a:spcBef>
              <a:spcAft>
                <a:spcPts val="0"/>
              </a:spcAft>
              <a:buClr>
                <a:schemeClr val="dk1"/>
              </a:buClr>
              <a:buSzPts val="1100"/>
              <a:buFont typeface="Arial"/>
              <a:buNone/>
            </a:pPr>
            <a:r>
              <a:rPr b="1" lang="en" sz="4000">
                <a:solidFill>
                  <a:schemeClr val="dk1"/>
                </a:solidFill>
              </a:rPr>
              <a:t>Kubernetes Networking</a:t>
            </a:r>
            <a:endParaRPr b="1" i="0" sz="4000" u="none" cap="none" strike="noStrike">
              <a:solidFill>
                <a:schemeClr val="dk1"/>
              </a:solidFill>
            </a:endParaRPr>
          </a:p>
        </p:txBody>
      </p:sp>
      <p:sp>
        <p:nvSpPr>
          <p:cNvPr id="653" name="Google Shape;653;g2aa7d7681e9_0_236"/>
          <p:cNvSpPr txBox="1"/>
          <p:nvPr/>
        </p:nvSpPr>
        <p:spPr>
          <a:xfrm>
            <a:off x="1376200" y="980850"/>
            <a:ext cx="9872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741B47"/>
                </a:solidFill>
              </a:rPr>
              <a:t>NodePort</a:t>
            </a:r>
            <a:endParaRPr sz="2400">
              <a:solidFill>
                <a:srgbClr val="741B47"/>
              </a:solidFill>
            </a:endParaRPr>
          </a:p>
        </p:txBody>
      </p:sp>
      <p:sp>
        <p:nvSpPr>
          <p:cNvPr id="654" name="Google Shape;654;g2aa7d7681e9_0_236"/>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55" name="Google Shape;655;g2aa7d7681e9_0_236"/>
          <p:cNvSpPr txBox="1"/>
          <p:nvPr/>
        </p:nvSpPr>
        <p:spPr>
          <a:xfrm>
            <a:off x="906525" y="1891850"/>
            <a:ext cx="4204200" cy="2524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2000">
                <a:solidFill>
                  <a:srgbClr val="4A1E1E"/>
                </a:solidFill>
              </a:rPr>
              <a:t>Exposes traffic </a:t>
            </a:r>
            <a:r>
              <a:rPr lang="en" sz="2000">
                <a:solidFill>
                  <a:srgbClr val="4A1E1E"/>
                </a:solidFill>
              </a:rPr>
              <a:t>to the outside.</a:t>
            </a:r>
            <a:endParaRPr sz="2000">
              <a:solidFill>
                <a:srgbClr val="4A1E1E"/>
              </a:solidFill>
            </a:endParaRPr>
          </a:p>
          <a:p>
            <a:pPr indent="0" lvl="0" marL="0" rtl="0" algn="just">
              <a:spcBef>
                <a:spcPts val="0"/>
              </a:spcBef>
              <a:spcAft>
                <a:spcPts val="0"/>
              </a:spcAft>
              <a:buNone/>
            </a:pPr>
            <a:r>
              <a:t/>
            </a:r>
            <a:endParaRPr sz="2000">
              <a:solidFill>
                <a:srgbClr val="4A1E1E"/>
              </a:solidFill>
            </a:endParaRPr>
          </a:p>
          <a:p>
            <a:pPr indent="0" lvl="0" marL="0" rtl="0" algn="just">
              <a:spcBef>
                <a:spcPts val="0"/>
              </a:spcBef>
              <a:spcAft>
                <a:spcPts val="0"/>
              </a:spcAft>
              <a:buNone/>
            </a:pPr>
            <a:r>
              <a:rPr b="1" lang="en" sz="2000">
                <a:solidFill>
                  <a:srgbClr val="4A1E1E"/>
                </a:solidFill>
              </a:rPr>
              <a:t>Example Use Case:</a:t>
            </a:r>
            <a:endParaRPr b="1" sz="2000">
              <a:solidFill>
                <a:srgbClr val="4A1E1E"/>
              </a:solidFill>
            </a:endParaRPr>
          </a:p>
          <a:p>
            <a:pPr indent="0" lvl="0" marL="0" rtl="0" algn="just">
              <a:spcBef>
                <a:spcPts val="0"/>
              </a:spcBef>
              <a:spcAft>
                <a:spcPts val="0"/>
              </a:spcAft>
              <a:buNone/>
            </a:pPr>
            <a:r>
              <a:rPr lang="en" sz="2000">
                <a:solidFill>
                  <a:srgbClr val="4A1E1E"/>
                </a:solidFill>
              </a:rPr>
              <a:t>when we want to make our Services which has our app or website accessible from the</a:t>
            </a:r>
            <a:endParaRPr sz="2000">
              <a:solidFill>
                <a:srgbClr val="4A1E1E"/>
              </a:solidFill>
            </a:endParaRPr>
          </a:p>
          <a:p>
            <a:pPr indent="0" lvl="0" marL="0" rtl="0" algn="just">
              <a:spcBef>
                <a:spcPts val="0"/>
              </a:spcBef>
              <a:spcAft>
                <a:spcPts val="0"/>
              </a:spcAft>
              <a:buNone/>
            </a:pPr>
            <a:r>
              <a:rPr lang="en" sz="2000">
                <a:solidFill>
                  <a:srgbClr val="4A1E1E"/>
                </a:solidFill>
              </a:rPr>
              <a:t>external world.</a:t>
            </a:r>
            <a:endParaRPr sz="2000">
              <a:solidFill>
                <a:srgbClr val="4A1E1E"/>
              </a:solidFill>
            </a:endParaRPr>
          </a:p>
          <a:p>
            <a:pPr indent="0" lvl="0" marL="0" rtl="0" algn="just">
              <a:spcBef>
                <a:spcPts val="0"/>
              </a:spcBef>
              <a:spcAft>
                <a:spcPts val="0"/>
              </a:spcAft>
              <a:buNone/>
            </a:pPr>
            <a:r>
              <a:t/>
            </a:r>
            <a:endParaRPr sz="1200">
              <a:solidFill>
                <a:schemeClr val="dk1"/>
              </a:solidFill>
            </a:endParaRPr>
          </a:p>
        </p:txBody>
      </p:sp>
      <p:pic>
        <p:nvPicPr>
          <p:cNvPr id="656" name="Google Shape;656;g2aa7d7681e9_0_236"/>
          <p:cNvPicPr preferRelativeResize="0"/>
          <p:nvPr/>
        </p:nvPicPr>
        <p:blipFill>
          <a:blip r:embed="rId4">
            <a:alphaModFix/>
          </a:blip>
          <a:stretch>
            <a:fillRect/>
          </a:stretch>
        </p:blipFill>
        <p:spPr>
          <a:xfrm>
            <a:off x="5263125" y="1246350"/>
            <a:ext cx="6591300" cy="47720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g2aa7d7681e9_0_251"/>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62" name="Google Shape;662;g2aa7d7681e9_0_251"/>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3" name="Google Shape;663;g2aa7d7681e9_0_251"/>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664" name="Google Shape;664;g2aa7d7681e9_0_251"/>
          <p:cNvPicPr preferRelativeResize="0"/>
          <p:nvPr/>
        </p:nvPicPr>
        <p:blipFill rotWithShape="1">
          <a:blip r:embed="rId3">
            <a:alphaModFix/>
          </a:blip>
          <a:srcRect b="0" l="0" r="18180" t="9090"/>
          <a:stretch/>
        </p:blipFill>
        <p:spPr>
          <a:xfrm>
            <a:off x="10880650" y="-13225"/>
            <a:ext cx="1311350" cy="1233700"/>
          </a:xfrm>
          <a:prstGeom prst="rect">
            <a:avLst/>
          </a:prstGeom>
          <a:noFill/>
          <a:ln>
            <a:noFill/>
          </a:ln>
        </p:spPr>
      </p:pic>
      <p:sp>
        <p:nvSpPr>
          <p:cNvPr id="665" name="Google Shape;665;g2aa7d7681e9_0_251"/>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rtl="0" algn="ctr">
              <a:lnSpc>
                <a:spcPct val="138000"/>
              </a:lnSpc>
              <a:spcBef>
                <a:spcPts val="0"/>
              </a:spcBef>
              <a:spcAft>
                <a:spcPts val="0"/>
              </a:spcAft>
              <a:buClr>
                <a:schemeClr val="dk1"/>
              </a:buClr>
              <a:buSzPts val="1100"/>
              <a:buFont typeface="Arial"/>
              <a:buNone/>
            </a:pPr>
            <a:r>
              <a:rPr b="1" lang="en" sz="4000">
                <a:solidFill>
                  <a:schemeClr val="dk1"/>
                </a:solidFill>
              </a:rPr>
              <a:t>Kubernetes Networking</a:t>
            </a:r>
            <a:endParaRPr b="1" i="0" sz="4000" u="none" cap="none" strike="noStrike">
              <a:solidFill>
                <a:schemeClr val="dk1"/>
              </a:solidFill>
            </a:endParaRPr>
          </a:p>
        </p:txBody>
      </p:sp>
      <p:sp>
        <p:nvSpPr>
          <p:cNvPr id="666" name="Google Shape;666;g2aa7d7681e9_0_251"/>
          <p:cNvSpPr txBox="1"/>
          <p:nvPr/>
        </p:nvSpPr>
        <p:spPr>
          <a:xfrm>
            <a:off x="1376200" y="980850"/>
            <a:ext cx="9872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741B47"/>
                </a:solidFill>
              </a:rPr>
              <a:t>NodePort</a:t>
            </a:r>
            <a:endParaRPr sz="3000">
              <a:solidFill>
                <a:srgbClr val="741B47"/>
              </a:solidFill>
            </a:endParaRPr>
          </a:p>
        </p:txBody>
      </p:sp>
      <p:sp>
        <p:nvSpPr>
          <p:cNvPr id="667" name="Google Shape;667;g2aa7d7681e9_0_251"/>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668" name="Google Shape;668;g2aa7d7681e9_0_251"/>
          <p:cNvPicPr preferRelativeResize="0"/>
          <p:nvPr/>
        </p:nvPicPr>
        <p:blipFill>
          <a:blip r:embed="rId4">
            <a:alphaModFix/>
          </a:blip>
          <a:stretch>
            <a:fillRect/>
          </a:stretch>
        </p:blipFill>
        <p:spPr>
          <a:xfrm>
            <a:off x="2346825" y="1704600"/>
            <a:ext cx="7931456" cy="48316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g2aa7d7681e9_0_263"/>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74" name="Google Shape;674;g2aa7d7681e9_0_263"/>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5" name="Google Shape;675;g2aa7d7681e9_0_263"/>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676" name="Google Shape;676;g2aa7d7681e9_0_263"/>
          <p:cNvPicPr preferRelativeResize="0"/>
          <p:nvPr/>
        </p:nvPicPr>
        <p:blipFill rotWithShape="1">
          <a:blip r:embed="rId3">
            <a:alphaModFix/>
          </a:blip>
          <a:srcRect b="0" l="0" r="18180" t="9090"/>
          <a:stretch/>
        </p:blipFill>
        <p:spPr>
          <a:xfrm>
            <a:off x="10880650" y="-13225"/>
            <a:ext cx="1311350" cy="1233700"/>
          </a:xfrm>
          <a:prstGeom prst="rect">
            <a:avLst/>
          </a:prstGeom>
          <a:noFill/>
          <a:ln>
            <a:noFill/>
          </a:ln>
        </p:spPr>
      </p:pic>
      <p:sp>
        <p:nvSpPr>
          <p:cNvPr id="677" name="Google Shape;677;g2aa7d7681e9_0_263"/>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rtl="0" algn="ctr">
              <a:lnSpc>
                <a:spcPct val="138000"/>
              </a:lnSpc>
              <a:spcBef>
                <a:spcPts val="0"/>
              </a:spcBef>
              <a:spcAft>
                <a:spcPts val="0"/>
              </a:spcAft>
              <a:buClr>
                <a:schemeClr val="dk1"/>
              </a:buClr>
              <a:buSzPts val="1100"/>
              <a:buFont typeface="Arial"/>
              <a:buNone/>
            </a:pPr>
            <a:r>
              <a:rPr b="1" lang="en" sz="4000">
                <a:solidFill>
                  <a:schemeClr val="dk1"/>
                </a:solidFill>
              </a:rPr>
              <a:t>Kubernetes Networking</a:t>
            </a:r>
            <a:endParaRPr b="1" i="0" sz="4000" u="none" cap="none" strike="noStrike">
              <a:solidFill>
                <a:schemeClr val="dk1"/>
              </a:solidFill>
            </a:endParaRPr>
          </a:p>
        </p:txBody>
      </p:sp>
      <p:sp>
        <p:nvSpPr>
          <p:cNvPr id="678" name="Google Shape;678;g2aa7d7681e9_0_263"/>
          <p:cNvSpPr txBox="1"/>
          <p:nvPr/>
        </p:nvSpPr>
        <p:spPr>
          <a:xfrm>
            <a:off x="1376200" y="980850"/>
            <a:ext cx="9872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741B47"/>
                </a:solidFill>
              </a:rPr>
              <a:t>Labels and loose coupling</a:t>
            </a:r>
            <a:endParaRPr sz="3000">
              <a:solidFill>
                <a:srgbClr val="741B47"/>
              </a:solidFill>
            </a:endParaRPr>
          </a:p>
        </p:txBody>
      </p:sp>
      <p:sp>
        <p:nvSpPr>
          <p:cNvPr id="679" name="Google Shape;679;g2aa7d7681e9_0_263"/>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680" name="Google Shape;680;g2aa7d7681e9_0_263"/>
          <p:cNvPicPr preferRelativeResize="0"/>
          <p:nvPr/>
        </p:nvPicPr>
        <p:blipFill>
          <a:blip r:embed="rId4">
            <a:alphaModFix/>
          </a:blip>
          <a:stretch>
            <a:fillRect/>
          </a:stretch>
        </p:blipFill>
        <p:spPr>
          <a:xfrm>
            <a:off x="771000" y="1971550"/>
            <a:ext cx="5797974" cy="3299875"/>
          </a:xfrm>
          <a:prstGeom prst="rect">
            <a:avLst/>
          </a:prstGeom>
          <a:noFill/>
          <a:ln>
            <a:noFill/>
          </a:ln>
        </p:spPr>
      </p:pic>
      <p:pic>
        <p:nvPicPr>
          <p:cNvPr id="681" name="Google Shape;681;g2aa7d7681e9_0_263"/>
          <p:cNvPicPr preferRelativeResize="0"/>
          <p:nvPr/>
        </p:nvPicPr>
        <p:blipFill>
          <a:blip r:embed="rId5">
            <a:alphaModFix/>
          </a:blip>
          <a:stretch>
            <a:fillRect/>
          </a:stretch>
        </p:blipFill>
        <p:spPr>
          <a:xfrm>
            <a:off x="6658050" y="2117975"/>
            <a:ext cx="5533950" cy="30070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g2ad40089ea5_2_188"/>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87" name="Google Shape;687;g2ad40089ea5_2_188"/>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8" name="Google Shape;688;g2ad40089ea5_2_188"/>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689" name="Google Shape;689;g2ad40089ea5_2_188"/>
          <p:cNvPicPr preferRelativeResize="0"/>
          <p:nvPr/>
        </p:nvPicPr>
        <p:blipFill rotWithShape="1">
          <a:blip r:embed="rId3">
            <a:alphaModFix/>
          </a:blip>
          <a:srcRect b="0" l="0" r="18180" t="9090"/>
          <a:stretch/>
        </p:blipFill>
        <p:spPr>
          <a:xfrm>
            <a:off x="10880650" y="-13225"/>
            <a:ext cx="1311350" cy="1233700"/>
          </a:xfrm>
          <a:prstGeom prst="rect">
            <a:avLst/>
          </a:prstGeom>
          <a:noFill/>
          <a:ln>
            <a:noFill/>
          </a:ln>
        </p:spPr>
      </p:pic>
      <p:sp>
        <p:nvSpPr>
          <p:cNvPr id="690" name="Google Shape;690;g2ad40089ea5_2_188"/>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rtl="0" algn="ctr">
              <a:lnSpc>
                <a:spcPct val="138000"/>
              </a:lnSpc>
              <a:spcBef>
                <a:spcPts val="0"/>
              </a:spcBef>
              <a:spcAft>
                <a:spcPts val="0"/>
              </a:spcAft>
              <a:buClr>
                <a:schemeClr val="dk1"/>
              </a:buClr>
              <a:buSzPts val="1100"/>
              <a:buFont typeface="Arial"/>
              <a:buNone/>
            </a:pPr>
            <a:r>
              <a:rPr b="1" lang="en" sz="4000">
                <a:solidFill>
                  <a:schemeClr val="dk1"/>
                </a:solidFill>
              </a:rPr>
              <a:t>Kubernetes Networking</a:t>
            </a:r>
            <a:endParaRPr b="1" i="0" sz="4000" u="none" cap="none" strike="noStrike">
              <a:solidFill>
                <a:schemeClr val="dk1"/>
              </a:solidFill>
            </a:endParaRPr>
          </a:p>
        </p:txBody>
      </p:sp>
      <p:sp>
        <p:nvSpPr>
          <p:cNvPr id="691" name="Google Shape;691;g2ad40089ea5_2_188"/>
          <p:cNvSpPr txBox="1"/>
          <p:nvPr/>
        </p:nvSpPr>
        <p:spPr>
          <a:xfrm>
            <a:off x="1376200" y="980850"/>
            <a:ext cx="9150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rgbClr val="741B47"/>
                </a:solidFill>
              </a:rPr>
              <a:t>Ingress</a:t>
            </a:r>
            <a:r>
              <a:rPr lang="en" sz="3000">
                <a:solidFill>
                  <a:srgbClr val="741B47"/>
                </a:solidFill>
              </a:rPr>
              <a:t>:</a:t>
            </a:r>
            <a:r>
              <a:rPr lang="en" sz="2000">
                <a:solidFill>
                  <a:schemeClr val="dk1"/>
                </a:solidFill>
              </a:rPr>
              <a:t>With Ingress, users do not connect directly to a Service. Users reach the Ingress endpoint, and, from there, the request is forwarded to the desired Service. </a:t>
            </a:r>
            <a:endParaRPr sz="2000">
              <a:solidFill>
                <a:schemeClr val="dk1"/>
              </a:solidFill>
            </a:endParaRPr>
          </a:p>
        </p:txBody>
      </p:sp>
      <p:sp>
        <p:nvSpPr>
          <p:cNvPr id="692" name="Google Shape;692;g2ad40089ea5_2_188"/>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693" name="Google Shape;693;g2ad40089ea5_2_188"/>
          <p:cNvPicPr preferRelativeResize="0"/>
          <p:nvPr/>
        </p:nvPicPr>
        <p:blipFill>
          <a:blip r:embed="rId4">
            <a:alphaModFix/>
          </a:blip>
          <a:stretch>
            <a:fillRect/>
          </a:stretch>
        </p:blipFill>
        <p:spPr>
          <a:xfrm>
            <a:off x="2423288" y="2592025"/>
            <a:ext cx="8045025" cy="26320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g2ad40089ea5_2_201"/>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99" name="Google Shape;699;g2ad40089ea5_2_201"/>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0" name="Google Shape;700;g2ad40089ea5_2_201"/>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701" name="Google Shape;701;g2ad40089ea5_2_201"/>
          <p:cNvPicPr preferRelativeResize="0"/>
          <p:nvPr/>
        </p:nvPicPr>
        <p:blipFill rotWithShape="1">
          <a:blip r:embed="rId3">
            <a:alphaModFix/>
          </a:blip>
          <a:srcRect b="0" l="0" r="18180" t="9090"/>
          <a:stretch/>
        </p:blipFill>
        <p:spPr>
          <a:xfrm>
            <a:off x="10880650" y="-13225"/>
            <a:ext cx="1311350" cy="1233700"/>
          </a:xfrm>
          <a:prstGeom prst="rect">
            <a:avLst/>
          </a:prstGeom>
          <a:noFill/>
          <a:ln>
            <a:noFill/>
          </a:ln>
        </p:spPr>
      </p:pic>
      <p:sp>
        <p:nvSpPr>
          <p:cNvPr id="702" name="Google Shape;702;g2ad40089ea5_2_201"/>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rtl="0" algn="ctr">
              <a:lnSpc>
                <a:spcPct val="138000"/>
              </a:lnSpc>
              <a:spcBef>
                <a:spcPts val="0"/>
              </a:spcBef>
              <a:spcAft>
                <a:spcPts val="0"/>
              </a:spcAft>
              <a:buClr>
                <a:schemeClr val="dk1"/>
              </a:buClr>
              <a:buSzPts val="1100"/>
              <a:buFont typeface="Arial"/>
              <a:buNone/>
            </a:pPr>
            <a:r>
              <a:rPr b="1" lang="en" sz="4000">
                <a:solidFill>
                  <a:schemeClr val="dk1"/>
                </a:solidFill>
              </a:rPr>
              <a:t>Kubernetes Networking</a:t>
            </a:r>
            <a:endParaRPr b="1" i="0" sz="4000" u="none" cap="none" strike="noStrike">
              <a:solidFill>
                <a:schemeClr val="dk1"/>
              </a:solidFill>
            </a:endParaRPr>
          </a:p>
        </p:txBody>
      </p:sp>
      <p:sp>
        <p:nvSpPr>
          <p:cNvPr id="703" name="Google Shape;703;g2ad40089ea5_2_201"/>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704" name="Google Shape;704;g2ad40089ea5_2_201"/>
          <p:cNvPicPr preferRelativeResize="0"/>
          <p:nvPr/>
        </p:nvPicPr>
        <p:blipFill>
          <a:blip r:embed="rId4">
            <a:alphaModFix/>
          </a:blip>
          <a:stretch>
            <a:fillRect/>
          </a:stretch>
        </p:blipFill>
        <p:spPr>
          <a:xfrm>
            <a:off x="2057400" y="1795375"/>
            <a:ext cx="8077200" cy="4248150"/>
          </a:xfrm>
          <a:prstGeom prst="rect">
            <a:avLst/>
          </a:prstGeom>
          <a:noFill/>
          <a:ln>
            <a:noFill/>
          </a:ln>
        </p:spPr>
      </p:pic>
      <p:sp>
        <p:nvSpPr>
          <p:cNvPr id="705" name="Google Shape;705;g2ad40089ea5_2_201"/>
          <p:cNvSpPr txBox="1"/>
          <p:nvPr/>
        </p:nvSpPr>
        <p:spPr>
          <a:xfrm>
            <a:off x="1376200" y="980850"/>
            <a:ext cx="9504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741B47"/>
                </a:solidFill>
              </a:rPr>
              <a:t>                                         Ingress</a:t>
            </a:r>
            <a:endParaRPr sz="2400">
              <a:solidFill>
                <a:srgbClr val="741B47"/>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g2ad40089ea5_2_173"/>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11" name="Google Shape;711;g2ad40089ea5_2_173"/>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12" name="Google Shape;712;g2ad40089ea5_2_173"/>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713" name="Google Shape;713;g2ad40089ea5_2_173"/>
          <p:cNvPicPr preferRelativeResize="0"/>
          <p:nvPr/>
        </p:nvPicPr>
        <p:blipFill rotWithShape="1">
          <a:blip r:embed="rId3">
            <a:alphaModFix/>
          </a:blip>
          <a:srcRect b="0" l="0" r="18180" t="9090"/>
          <a:stretch/>
        </p:blipFill>
        <p:spPr>
          <a:xfrm>
            <a:off x="10880650" y="-13225"/>
            <a:ext cx="1311350" cy="1233700"/>
          </a:xfrm>
          <a:prstGeom prst="rect">
            <a:avLst/>
          </a:prstGeom>
          <a:noFill/>
          <a:ln>
            <a:noFill/>
          </a:ln>
        </p:spPr>
      </p:pic>
      <p:sp>
        <p:nvSpPr>
          <p:cNvPr id="714" name="Google Shape;714;g2ad40089ea5_2_173"/>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rtl="0" algn="ctr">
              <a:lnSpc>
                <a:spcPct val="138000"/>
              </a:lnSpc>
              <a:spcBef>
                <a:spcPts val="0"/>
              </a:spcBef>
              <a:spcAft>
                <a:spcPts val="0"/>
              </a:spcAft>
              <a:buClr>
                <a:schemeClr val="dk1"/>
              </a:buClr>
              <a:buSzPts val="1100"/>
              <a:buFont typeface="Arial"/>
              <a:buNone/>
            </a:pPr>
            <a:r>
              <a:rPr b="1" lang="en" sz="4000">
                <a:solidFill>
                  <a:schemeClr val="dk1"/>
                </a:solidFill>
              </a:rPr>
              <a:t>Kubernetes Networking</a:t>
            </a:r>
            <a:endParaRPr b="1" i="0" sz="4000" u="none" cap="none" strike="noStrike">
              <a:solidFill>
                <a:schemeClr val="dk1"/>
              </a:solidFill>
            </a:endParaRPr>
          </a:p>
        </p:txBody>
      </p:sp>
      <p:sp>
        <p:nvSpPr>
          <p:cNvPr id="715" name="Google Shape;715;g2ad40089ea5_2_173"/>
          <p:cNvSpPr txBox="1"/>
          <p:nvPr/>
        </p:nvSpPr>
        <p:spPr>
          <a:xfrm>
            <a:off x="1376200" y="980850"/>
            <a:ext cx="98727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rgbClr val="741B47"/>
                </a:solidFill>
              </a:rPr>
              <a:t>Ingress</a:t>
            </a:r>
            <a:r>
              <a:rPr lang="en" sz="3000">
                <a:solidFill>
                  <a:srgbClr val="741B47"/>
                </a:solidFill>
              </a:rPr>
              <a:t>:</a:t>
            </a:r>
            <a:r>
              <a:rPr lang="en" sz="2000">
                <a:solidFill>
                  <a:schemeClr val="dk1"/>
                </a:solidFill>
              </a:rPr>
              <a:t>exposes HTTP and HTTPS routes from outside the cluster to services within the cluster.</a:t>
            </a:r>
            <a:endParaRPr sz="2000">
              <a:solidFill>
                <a:schemeClr val="dk1"/>
              </a:solidFill>
            </a:endParaRPr>
          </a:p>
        </p:txBody>
      </p:sp>
      <p:sp>
        <p:nvSpPr>
          <p:cNvPr id="716" name="Google Shape;716;g2ad40089ea5_2_173"/>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717" name="Google Shape;717;g2ad40089ea5_2_173"/>
          <p:cNvPicPr preferRelativeResize="0"/>
          <p:nvPr/>
        </p:nvPicPr>
        <p:blipFill>
          <a:blip r:embed="rId4">
            <a:alphaModFix/>
          </a:blip>
          <a:stretch>
            <a:fillRect/>
          </a:stretch>
        </p:blipFill>
        <p:spPr>
          <a:xfrm>
            <a:off x="2166325" y="1935150"/>
            <a:ext cx="8714316" cy="45238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1" name="Shape 721"/>
        <p:cNvGrpSpPr/>
        <p:nvPr/>
      </p:nvGrpSpPr>
      <p:grpSpPr>
        <a:xfrm>
          <a:off x="0" y="0"/>
          <a:ext cx="0" cy="0"/>
          <a:chOff x="0" y="0"/>
          <a:chExt cx="0" cy="0"/>
        </a:xfrm>
      </p:grpSpPr>
      <p:sp>
        <p:nvSpPr>
          <p:cNvPr id="722" name="Google Shape;722;g2ae5a901eb5_0_173"/>
          <p:cNvSpPr/>
          <p:nvPr/>
        </p:nvSpPr>
        <p:spPr>
          <a:xfrm>
            <a:off x="-636625" y="142975"/>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 sz="3600">
                <a:solidFill>
                  <a:srgbClr val="741B47"/>
                </a:solidFill>
              </a:rPr>
              <a:t>                      </a:t>
            </a:r>
            <a:endParaRPr sz="3600">
              <a:solidFill>
                <a:srgbClr val="741B47"/>
              </a:solidFill>
            </a:endParaRPr>
          </a:p>
          <a:p>
            <a:pPr indent="0" lvl="0" marL="0" rtl="0" algn="l">
              <a:spcBef>
                <a:spcPts val="0"/>
              </a:spcBef>
              <a:spcAft>
                <a:spcPts val="0"/>
              </a:spcAft>
              <a:buClr>
                <a:schemeClr val="dk1"/>
              </a:buClr>
              <a:buSzPts val="1100"/>
              <a:buFont typeface="Arial"/>
              <a:buNone/>
            </a:pPr>
            <a:r>
              <a:rPr lang="en" sz="3600">
                <a:solidFill>
                  <a:srgbClr val="741B47"/>
                </a:solidFill>
              </a:rPr>
              <a:t>                 </a:t>
            </a:r>
            <a:endParaRPr sz="2400">
              <a:solidFill>
                <a:srgbClr val="3A3F50"/>
              </a:solidFill>
            </a:endParaRPr>
          </a:p>
          <a:p>
            <a:pPr indent="0" lvl="0" marL="0" rtl="0" algn="l">
              <a:spcBef>
                <a:spcPts val="0"/>
              </a:spcBef>
              <a:spcAft>
                <a:spcPts val="0"/>
              </a:spcAft>
              <a:buClr>
                <a:schemeClr val="dk1"/>
              </a:buClr>
              <a:buSzPts val="1100"/>
              <a:buFont typeface="Arial"/>
              <a:buNone/>
            </a:pPr>
            <a:r>
              <a:t/>
            </a:r>
            <a:endParaRPr sz="2400">
              <a:solidFill>
                <a:srgbClr val="3A3F50"/>
              </a:solidFill>
            </a:endParaRPr>
          </a:p>
          <a:p>
            <a:pPr indent="0" lvl="0" marL="0" rtl="0" algn="l">
              <a:spcBef>
                <a:spcPts val="0"/>
              </a:spcBef>
              <a:spcAft>
                <a:spcPts val="0"/>
              </a:spcAft>
              <a:buClr>
                <a:schemeClr val="dk1"/>
              </a:buClr>
              <a:buSzPts val="1100"/>
              <a:buFont typeface="Arial"/>
              <a:buNone/>
            </a:pPr>
            <a:r>
              <a:t/>
            </a:r>
            <a:endParaRPr sz="2400">
              <a:solidFill>
                <a:srgbClr val="3A3F50"/>
              </a:solidFill>
            </a:endParaRPr>
          </a:p>
          <a:p>
            <a:pPr indent="0" lvl="0" marL="0" rtl="0" algn="l">
              <a:spcBef>
                <a:spcPts val="0"/>
              </a:spcBef>
              <a:spcAft>
                <a:spcPts val="0"/>
              </a:spcAft>
              <a:buClr>
                <a:schemeClr val="dk1"/>
              </a:buClr>
              <a:buSzPts val="1100"/>
              <a:buFont typeface="Arial"/>
              <a:buNone/>
            </a:pPr>
            <a:r>
              <a:t/>
            </a:r>
            <a:endParaRPr sz="2400">
              <a:solidFill>
                <a:srgbClr val="3A3F50"/>
              </a:solidFill>
            </a:endParaRPr>
          </a:p>
        </p:txBody>
      </p:sp>
      <p:sp>
        <p:nvSpPr>
          <p:cNvPr id="723" name="Google Shape;723;g2ae5a901eb5_0_173"/>
          <p:cNvSpPr txBox="1"/>
          <p:nvPr>
            <p:ph type="ctrTitle"/>
          </p:nvPr>
        </p:nvSpPr>
        <p:spPr>
          <a:xfrm>
            <a:off x="1425875" y="1235950"/>
            <a:ext cx="10129500" cy="878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Arial"/>
              <a:buNone/>
            </a:pPr>
            <a:r>
              <a:rPr b="1" lang="en" sz="5600">
                <a:solidFill>
                  <a:srgbClr val="1C4587"/>
                </a:solidFill>
                <a:latin typeface="Exo"/>
                <a:ea typeface="Exo"/>
                <a:cs typeface="Exo"/>
                <a:sym typeface="Exo"/>
              </a:rPr>
              <a:t>Secrets and Configmaps</a:t>
            </a:r>
            <a:endParaRPr b="1" sz="5600">
              <a:solidFill>
                <a:srgbClr val="1C4587"/>
              </a:solidFill>
              <a:latin typeface="Exo"/>
              <a:ea typeface="Exo"/>
              <a:cs typeface="Exo"/>
              <a:sym typeface="Exo"/>
            </a:endParaRPr>
          </a:p>
        </p:txBody>
      </p:sp>
      <p:sp>
        <p:nvSpPr>
          <p:cNvPr id="724" name="Google Shape;724;g2ae5a901eb5_0_173"/>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25" name="Google Shape;725;g2ae5a901eb5_0_173"/>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6" name="Google Shape;726;g2ae5a901eb5_0_173"/>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94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7" name="Google Shape;727;g2ae5a901eb5_0_173"/>
          <p:cNvSpPr/>
          <p:nvPr/>
        </p:nvSpPr>
        <p:spPr>
          <a:xfrm>
            <a:off x="780122" y="4439376"/>
            <a:ext cx="11421000" cy="2418600"/>
          </a:xfrm>
          <a:prstGeom prst="rtTriangle">
            <a:avLst/>
          </a:prstGeom>
          <a:solidFill>
            <a:srgbClr val="B2FACD"/>
          </a:solidFill>
          <a:ln cap="flat" cmpd="sng" w="25400">
            <a:solidFill>
              <a:srgbClr val="B2FAC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728" name="Google Shape;728;g2ae5a901eb5_0_173"/>
          <p:cNvPicPr preferRelativeResize="0"/>
          <p:nvPr/>
        </p:nvPicPr>
        <p:blipFill rotWithShape="1">
          <a:blip r:embed="rId3">
            <a:alphaModFix/>
          </a:blip>
          <a:srcRect b="0" l="0" r="18180" t="9090"/>
          <a:stretch/>
        </p:blipFill>
        <p:spPr>
          <a:xfrm>
            <a:off x="10728250" y="62975"/>
            <a:ext cx="1311350" cy="12337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2" name="Shape 732"/>
        <p:cNvGrpSpPr/>
        <p:nvPr/>
      </p:nvGrpSpPr>
      <p:grpSpPr>
        <a:xfrm>
          <a:off x="0" y="0"/>
          <a:ext cx="0" cy="0"/>
          <a:chOff x="0" y="0"/>
          <a:chExt cx="0" cy="0"/>
        </a:xfrm>
      </p:grpSpPr>
      <p:sp>
        <p:nvSpPr>
          <p:cNvPr id="733" name="Google Shape;733;g2ae5a901eb5_0_114"/>
          <p:cNvSpPr/>
          <p:nvPr/>
        </p:nvSpPr>
        <p:spPr>
          <a:xfrm>
            <a:off x="0" y="7620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1800">
                <a:solidFill>
                  <a:srgbClr val="741B47"/>
                </a:solidFill>
              </a:rPr>
              <a:t>   </a:t>
            </a:r>
            <a:endParaRPr sz="1800">
              <a:solidFill>
                <a:srgbClr val="741B47"/>
              </a:solidFill>
            </a:endParaRPr>
          </a:p>
        </p:txBody>
      </p:sp>
      <p:sp>
        <p:nvSpPr>
          <p:cNvPr id="734" name="Google Shape;734;g2ae5a901eb5_0_114"/>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35" name="Google Shape;735;g2ae5a901eb5_0_114"/>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36" name="Google Shape;736;g2ae5a901eb5_0_114"/>
          <p:cNvSpPr/>
          <p:nvPr/>
        </p:nvSpPr>
        <p:spPr>
          <a:xfrm>
            <a:off x="-207925" y="0"/>
            <a:ext cx="4104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94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737" name="Google Shape;737;g2ae5a901eb5_0_114"/>
          <p:cNvPicPr preferRelativeResize="0"/>
          <p:nvPr/>
        </p:nvPicPr>
        <p:blipFill rotWithShape="1">
          <a:blip r:embed="rId3">
            <a:alphaModFix/>
          </a:blip>
          <a:srcRect b="0" l="0" r="18180" t="9090"/>
          <a:stretch/>
        </p:blipFill>
        <p:spPr>
          <a:xfrm>
            <a:off x="10728250" y="62975"/>
            <a:ext cx="1311350" cy="1233700"/>
          </a:xfrm>
          <a:prstGeom prst="rect">
            <a:avLst/>
          </a:prstGeom>
          <a:noFill/>
          <a:ln>
            <a:noFill/>
          </a:ln>
        </p:spPr>
      </p:pic>
      <p:sp>
        <p:nvSpPr>
          <p:cNvPr id="738" name="Google Shape;738;g2ae5a901eb5_0_114"/>
          <p:cNvSpPr txBox="1"/>
          <p:nvPr/>
        </p:nvSpPr>
        <p:spPr>
          <a:xfrm>
            <a:off x="481025" y="2259150"/>
            <a:ext cx="5959800" cy="2031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sz="2000">
              <a:solidFill>
                <a:srgbClr val="4A1E1E"/>
              </a:solidFill>
            </a:endParaRPr>
          </a:p>
          <a:p>
            <a:pPr indent="0" lvl="0" marL="0" rtl="0" algn="just">
              <a:spcBef>
                <a:spcPts val="0"/>
              </a:spcBef>
              <a:spcAft>
                <a:spcPts val="0"/>
              </a:spcAft>
              <a:buNone/>
            </a:pPr>
            <a:r>
              <a:rPr lang="en" sz="2000">
                <a:solidFill>
                  <a:schemeClr val="dk1"/>
                </a:solidFill>
              </a:rPr>
              <a:t> </a:t>
            </a:r>
            <a:r>
              <a:rPr b="1" lang="en" sz="2000">
                <a:solidFill>
                  <a:schemeClr val="dk1"/>
                </a:solidFill>
              </a:rPr>
              <a:t>ConfigMap </a:t>
            </a:r>
            <a:r>
              <a:rPr lang="en" sz="2000">
                <a:solidFill>
                  <a:schemeClr val="dk1"/>
                </a:solidFill>
              </a:rPr>
              <a:t>is an API object used to store non-confidential data in key-value pairs. Pods can consume ConfigMaps as environment variables, command-line arguments, or as configuration files in a volume.  </a:t>
            </a:r>
            <a:endParaRPr sz="2000">
              <a:solidFill>
                <a:schemeClr val="dk1"/>
              </a:solidFill>
            </a:endParaRPr>
          </a:p>
        </p:txBody>
      </p:sp>
      <p:pic>
        <p:nvPicPr>
          <p:cNvPr id="739" name="Google Shape;739;g2ae5a901eb5_0_114"/>
          <p:cNvPicPr preferRelativeResize="0"/>
          <p:nvPr/>
        </p:nvPicPr>
        <p:blipFill>
          <a:blip r:embed="rId4">
            <a:alphaModFix/>
          </a:blip>
          <a:stretch>
            <a:fillRect/>
          </a:stretch>
        </p:blipFill>
        <p:spPr>
          <a:xfrm>
            <a:off x="6603000" y="1854625"/>
            <a:ext cx="3838675" cy="3251525"/>
          </a:xfrm>
          <a:prstGeom prst="rect">
            <a:avLst/>
          </a:prstGeom>
          <a:noFill/>
          <a:ln>
            <a:noFill/>
          </a:ln>
        </p:spPr>
      </p:pic>
      <p:sp>
        <p:nvSpPr>
          <p:cNvPr id="740" name="Google Shape;740;g2ae5a901eb5_0_114"/>
          <p:cNvSpPr txBox="1"/>
          <p:nvPr/>
        </p:nvSpPr>
        <p:spPr>
          <a:xfrm>
            <a:off x="202475" y="195600"/>
            <a:ext cx="11884200" cy="708000"/>
          </a:xfrm>
          <a:prstGeom prst="rect">
            <a:avLst/>
          </a:prstGeom>
          <a:noFill/>
          <a:ln>
            <a:noFill/>
          </a:ln>
        </p:spPr>
        <p:txBody>
          <a:bodyPr anchorCtr="0" anchor="b" bIns="45700" lIns="91425" spcFirstLastPara="1" rIns="91425" wrap="square" tIns="45700">
            <a:spAutoFit/>
          </a:bodyPr>
          <a:lstStyle/>
          <a:p>
            <a:pPr indent="0" lvl="0" marL="0" rtl="0" algn="ctr">
              <a:lnSpc>
                <a:spcPct val="138000"/>
              </a:lnSpc>
              <a:spcBef>
                <a:spcPts val="0"/>
              </a:spcBef>
              <a:spcAft>
                <a:spcPts val="0"/>
              </a:spcAft>
              <a:buClr>
                <a:schemeClr val="dk1"/>
              </a:buClr>
              <a:buSzPts val="1100"/>
              <a:buFont typeface="Arial"/>
              <a:buNone/>
            </a:pPr>
            <a:r>
              <a:rPr b="1" lang="en" sz="4000">
                <a:solidFill>
                  <a:schemeClr val="dk1"/>
                </a:solidFill>
              </a:rPr>
              <a:t>ConfigMap</a:t>
            </a:r>
            <a:endParaRPr b="1" sz="4000">
              <a:solidFill>
                <a:schemeClr val="dk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 name="Shape 744"/>
        <p:cNvGrpSpPr/>
        <p:nvPr/>
      </p:nvGrpSpPr>
      <p:grpSpPr>
        <a:xfrm>
          <a:off x="0" y="0"/>
          <a:ext cx="0" cy="0"/>
          <a:chOff x="0" y="0"/>
          <a:chExt cx="0" cy="0"/>
        </a:xfrm>
      </p:grpSpPr>
      <p:sp>
        <p:nvSpPr>
          <p:cNvPr id="745" name="Google Shape;745;g2ae5a901eb5_0_126"/>
          <p:cNvSpPr/>
          <p:nvPr/>
        </p:nvSpPr>
        <p:spPr>
          <a:xfrm>
            <a:off x="1038125" y="7620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1800">
                <a:solidFill>
                  <a:srgbClr val="741B47"/>
                </a:solidFill>
              </a:rPr>
              <a:t>   </a:t>
            </a:r>
            <a:endParaRPr sz="1800">
              <a:solidFill>
                <a:srgbClr val="741B47"/>
              </a:solidFill>
            </a:endParaRPr>
          </a:p>
        </p:txBody>
      </p:sp>
      <p:sp>
        <p:nvSpPr>
          <p:cNvPr id="746" name="Google Shape;746;g2ae5a901eb5_0_126"/>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47" name="Google Shape;747;g2ae5a901eb5_0_126"/>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8" name="Google Shape;748;g2ae5a901eb5_0_126"/>
          <p:cNvSpPr/>
          <p:nvPr/>
        </p:nvSpPr>
        <p:spPr>
          <a:xfrm>
            <a:off x="-207925" y="0"/>
            <a:ext cx="4104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94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749" name="Google Shape;749;g2ae5a901eb5_0_126"/>
          <p:cNvPicPr preferRelativeResize="0"/>
          <p:nvPr/>
        </p:nvPicPr>
        <p:blipFill rotWithShape="1">
          <a:blip r:embed="rId3">
            <a:alphaModFix/>
          </a:blip>
          <a:srcRect b="0" l="0" r="18180" t="9090"/>
          <a:stretch/>
        </p:blipFill>
        <p:spPr>
          <a:xfrm>
            <a:off x="10728250" y="62975"/>
            <a:ext cx="1311350" cy="1233700"/>
          </a:xfrm>
          <a:prstGeom prst="rect">
            <a:avLst/>
          </a:prstGeom>
          <a:noFill/>
          <a:ln>
            <a:noFill/>
          </a:ln>
        </p:spPr>
      </p:pic>
      <p:sp>
        <p:nvSpPr>
          <p:cNvPr id="750" name="Google Shape;750;g2ae5a901eb5_0_126"/>
          <p:cNvSpPr txBox="1"/>
          <p:nvPr/>
        </p:nvSpPr>
        <p:spPr>
          <a:xfrm>
            <a:off x="1070575" y="1150700"/>
            <a:ext cx="9734400" cy="1108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sz="2000">
              <a:solidFill>
                <a:srgbClr val="4A1E1E"/>
              </a:solidFill>
            </a:endParaRPr>
          </a:p>
          <a:p>
            <a:pPr indent="0" lvl="0" marL="0" rtl="0" algn="just">
              <a:spcBef>
                <a:spcPts val="0"/>
              </a:spcBef>
              <a:spcAft>
                <a:spcPts val="0"/>
              </a:spcAft>
              <a:buNone/>
            </a:pPr>
            <a:r>
              <a:rPr b="1" lang="en" sz="2000">
                <a:solidFill>
                  <a:schemeClr val="dk1"/>
                </a:solidFill>
              </a:rPr>
              <a:t>A ConfigMap</a:t>
            </a:r>
            <a:r>
              <a:rPr lang="en" sz="2000">
                <a:solidFill>
                  <a:schemeClr val="dk1"/>
                </a:solidFill>
              </a:rPr>
              <a:t> allows you to decouple environment-specific configuration from your container images, so that your applications are easily portable. </a:t>
            </a:r>
            <a:endParaRPr sz="2000">
              <a:solidFill>
                <a:schemeClr val="dk1"/>
              </a:solidFill>
            </a:endParaRPr>
          </a:p>
        </p:txBody>
      </p:sp>
      <p:pic>
        <p:nvPicPr>
          <p:cNvPr id="751" name="Google Shape;751;g2ae5a901eb5_0_126"/>
          <p:cNvPicPr preferRelativeResize="0"/>
          <p:nvPr/>
        </p:nvPicPr>
        <p:blipFill>
          <a:blip r:embed="rId4">
            <a:alphaModFix/>
          </a:blip>
          <a:stretch>
            <a:fillRect/>
          </a:stretch>
        </p:blipFill>
        <p:spPr>
          <a:xfrm>
            <a:off x="2668775" y="2392975"/>
            <a:ext cx="6627825" cy="4356425"/>
          </a:xfrm>
          <a:prstGeom prst="rect">
            <a:avLst/>
          </a:prstGeom>
          <a:noFill/>
          <a:ln>
            <a:noFill/>
          </a:ln>
        </p:spPr>
      </p:pic>
      <p:sp>
        <p:nvSpPr>
          <p:cNvPr id="752" name="Google Shape;752;g2ae5a901eb5_0_126"/>
          <p:cNvSpPr txBox="1"/>
          <p:nvPr/>
        </p:nvSpPr>
        <p:spPr>
          <a:xfrm>
            <a:off x="202475" y="195600"/>
            <a:ext cx="11884200" cy="708000"/>
          </a:xfrm>
          <a:prstGeom prst="rect">
            <a:avLst/>
          </a:prstGeom>
          <a:noFill/>
          <a:ln>
            <a:noFill/>
          </a:ln>
        </p:spPr>
        <p:txBody>
          <a:bodyPr anchorCtr="0" anchor="b" bIns="45700" lIns="91425" spcFirstLastPara="1" rIns="91425" wrap="square" tIns="45700">
            <a:spAutoFit/>
          </a:bodyPr>
          <a:lstStyle/>
          <a:p>
            <a:pPr indent="0" lvl="0" marL="0" rtl="0" algn="ctr">
              <a:lnSpc>
                <a:spcPct val="138000"/>
              </a:lnSpc>
              <a:spcBef>
                <a:spcPts val="0"/>
              </a:spcBef>
              <a:spcAft>
                <a:spcPts val="0"/>
              </a:spcAft>
              <a:buClr>
                <a:schemeClr val="dk1"/>
              </a:buClr>
              <a:buSzPts val="1100"/>
              <a:buFont typeface="Arial"/>
              <a:buNone/>
            </a:pPr>
            <a:r>
              <a:rPr b="1" lang="en" sz="4000">
                <a:solidFill>
                  <a:schemeClr val="dk1"/>
                </a:solidFill>
              </a:rPr>
              <a:t>ConfigMap</a:t>
            </a:r>
            <a:endParaRPr b="1" sz="4000">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6" name="Shape 756"/>
        <p:cNvGrpSpPr/>
        <p:nvPr/>
      </p:nvGrpSpPr>
      <p:grpSpPr>
        <a:xfrm>
          <a:off x="0" y="0"/>
          <a:ext cx="0" cy="0"/>
          <a:chOff x="0" y="0"/>
          <a:chExt cx="0" cy="0"/>
        </a:xfrm>
      </p:grpSpPr>
      <p:sp>
        <p:nvSpPr>
          <p:cNvPr id="757" name="Google Shape;757;g2ae5a901eb5_0_8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1800">
                <a:solidFill>
                  <a:srgbClr val="741B47"/>
                </a:solidFill>
              </a:rPr>
              <a:t>   </a:t>
            </a:r>
            <a:endParaRPr sz="1800">
              <a:solidFill>
                <a:srgbClr val="741B47"/>
              </a:solidFill>
            </a:endParaRPr>
          </a:p>
        </p:txBody>
      </p:sp>
      <p:sp>
        <p:nvSpPr>
          <p:cNvPr id="758" name="Google Shape;758;g2ae5a901eb5_0_80"/>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59" name="Google Shape;759;g2ae5a901eb5_0_80"/>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60" name="Google Shape;760;g2ae5a901eb5_0_80"/>
          <p:cNvSpPr/>
          <p:nvPr/>
        </p:nvSpPr>
        <p:spPr>
          <a:xfrm>
            <a:off x="-207925" y="0"/>
            <a:ext cx="4104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94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761" name="Google Shape;761;g2ae5a901eb5_0_80"/>
          <p:cNvPicPr preferRelativeResize="0"/>
          <p:nvPr/>
        </p:nvPicPr>
        <p:blipFill rotWithShape="1">
          <a:blip r:embed="rId3">
            <a:alphaModFix/>
          </a:blip>
          <a:srcRect b="0" l="0" r="18180" t="9090"/>
          <a:stretch/>
        </p:blipFill>
        <p:spPr>
          <a:xfrm>
            <a:off x="10728250" y="62975"/>
            <a:ext cx="1311350" cy="1233700"/>
          </a:xfrm>
          <a:prstGeom prst="rect">
            <a:avLst/>
          </a:prstGeom>
          <a:noFill/>
          <a:ln>
            <a:noFill/>
          </a:ln>
        </p:spPr>
      </p:pic>
      <p:sp>
        <p:nvSpPr>
          <p:cNvPr id="762" name="Google Shape;762;g2ae5a901eb5_0_80"/>
          <p:cNvSpPr txBox="1"/>
          <p:nvPr/>
        </p:nvSpPr>
        <p:spPr>
          <a:xfrm>
            <a:off x="1314100" y="4394900"/>
            <a:ext cx="9414300" cy="1416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sz="2000">
              <a:solidFill>
                <a:srgbClr val="4A1E1E"/>
              </a:solidFill>
            </a:endParaRPr>
          </a:p>
          <a:p>
            <a:pPr indent="0" lvl="0" marL="0" rtl="0" algn="just">
              <a:spcBef>
                <a:spcPts val="0"/>
              </a:spcBef>
              <a:spcAft>
                <a:spcPts val="0"/>
              </a:spcAft>
              <a:buNone/>
            </a:pPr>
            <a:r>
              <a:rPr b="1" lang="en" sz="2000">
                <a:solidFill>
                  <a:srgbClr val="4A1E1E"/>
                </a:solidFill>
              </a:rPr>
              <a:t>A Secret </a:t>
            </a:r>
            <a:r>
              <a:rPr lang="en" sz="2000">
                <a:solidFill>
                  <a:schemeClr val="dk1"/>
                </a:solidFill>
              </a:rPr>
              <a:t>is an object that contains a small amount of sensitive data such as a password, a token, or a key. Such information might otherwise be put in a Pod specification or in an image. </a:t>
            </a:r>
            <a:endParaRPr sz="2000">
              <a:solidFill>
                <a:schemeClr val="dk1"/>
              </a:solidFill>
            </a:endParaRPr>
          </a:p>
        </p:txBody>
      </p:sp>
      <p:pic>
        <p:nvPicPr>
          <p:cNvPr id="763" name="Google Shape;763;g2ae5a901eb5_0_80"/>
          <p:cNvPicPr preferRelativeResize="0"/>
          <p:nvPr/>
        </p:nvPicPr>
        <p:blipFill>
          <a:blip r:embed="rId4">
            <a:alphaModFix/>
          </a:blip>
          <a:stretch>
            <a:fillRect/>
          </a:stretch>
        </p:blipFill>
        <p:spPr>
          <a:xfrm>
            <a:off x="1314150" y="1647625"/>
            <a:ext cx="9143649" cy="2964375"/>
          </a:xfrm>
          <a:prstGeom prst="rect">
            <a:avLst/>
          </a:prstGeom>
          <a:noFill/>
          <a:ln>
            <a:noFill/>
          </a:ln>
        </p:spPr>
      </p:pic>
      <p:sp>
        <p:nvSpPr>
          <p:cNvPr id="764" name="Google Shape;764;g2ae5a901eb5_0_80"/>
          <p:cNvSpPr txBox="1"/>
          <p:nvPr>
            <p:ph type="ctrTitle"/>
          </p:nvPr>
        </p:nvSpPr>
        <p:spPr>
          <a:xfrm>
            <a:off x="1364475" y="772075"/>
            <a:ext cx="10129500" cy="878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Arial"/>
              <a:buNone/>
            </a:pPr>
            <a:r>
              <a:rPr b="1" lang="en" sz="5600">
                <a:solidFill>
                  <a:srgbClr val="1C4587"/>
                </a:solidFill>
                <a:latin typeface="Exo"/>
                <a:ea typeface="Exo"/>
                <a:cs typeface="Exo"/>
                <a:sym typeface="Exo"/>
              </a:rPr>
              <a:t>Secrets</a:t>
            </a:r>
            <a:endParaRPr b="1" sz="5600">
              <a:solidFill>
                <a:srgbClr val="1C4587"/>
              </a:solidFill>
              <a:latin typeface="Exo"/>
              <a:ea typeface="Exo"/>
              <a:cs typeface="Exo"/>
              <a:sym typeface="Ex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g2aa37ea10a6_0_255"/>
          <p:cNvSpPr/>
          <p:nvPr/>
        </p:nvSpPr>
        <p:spPr>
          <a:xfrm>
            <a:off x="0" y="927858"/>
            <a:ext cx="75600" cy="861300"/>
          </a:xfrm>
          <a:prstGeom prst="rect">
            <a:avLst/>
          </a:prstGeom>
          <a:solidFill>
            <a:srgbClr val="0EC0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A4C74"/>
              </a:solidFill>
              <a:latin typeface="Calibri"/>
              <a:ea typeface="Calibri"/>
              <a:cs typeface="Calibri"/>
              <a:sym typeface="Calibri"/>
            </a:endParaRPr>
          </a:p>
        </p:txBody>
      </p:sp>
      <p:sp>
        <p:nvSpPr>
          <p:cNvPr id="136" name="Google Shape;136;g2aa37ea10a6_0_255"/>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37" name="Google Shape;137;g2aa37ea10a6_0_255"/>
          <p:cNvPicPr preferRelativeResize="0"/>
          <p:nvPr/>
        </p:nvPicPr>
        <p:blipFill rotWithShape="1">
          <a:blip r:embed="rId3">
            <a:alphaModFix/>
          </a:blip>
          <a:srcRect b="0" l="0" r="18180" t="9090"/>
          <a:stretch/>
        </p:blipFill>
        <p:spPr>
          <a:xfrm>
            <a:off x="10897825" y="23525"/>
            <a:ext cx="1311350" cy="1233700"/>
          </a:xfrm>
          <a:prstGeom prst="rect">
            <a:avLst/>
          </a:prstGeom>
          <a:noFill/>
          <a:ln>
            <a:noFill/>
          </a:ln>
        </p:spPr>
      </p:pic>
      <p:pic>
        <p:nvPicPr>
          <p:cNvPr id="138" name="Google Shape;138;g2aa37ea10a6_0_255"/>
          <p:cNvPicPr preferRelativeResize="0"/>
          <p:nvPr/>
        </p:nvPicPr>
        <p:blipFill rotWithShape="1">
          <a:blip r:embed="rId4">
            <a:alphaModFix/>
          </a:blip>
          <a:srcRect b="0" l="0" r="0" t="0"/>
          <a:stretch/>
        </p:blipFill>
        <p:spPr>
          <a:xfrm>
            <a:off x="1266325" y="1312400"/>
            <a:ext cx="10478450" cy="4514750"/>
          </a:xfrm>
          <a:prstGeom prst="rect">
            <a:avLst/>
          </a:prstGeom>
          <a:noFill/>
          <a:ln>
            <a:noFill/>
          </a:ln>
        </p:spPr>
      </p:pic>
      <p:sp>
        <p:nvSpPr>
          <p:cNvPr id="139" name="Google Shape;139;g2aa37ea10a6_0_255"/>
          <p:cNvSpPr txBox="1"/>
          <p:nvPr/>
        </p:nvSpPr>
        <p:spPr>
          <a:xfrm>
            <a:off x="746649" y="183775"/>
            <a:ext cx="11445300" cy="708000"/>
          </a:xfrm>
          <a:prstGeom prst="rect">
            <a:avLst/>
          </a:prstGeom>
          <a:noFill/>
          <a:ln>
            <a:noFill/>
          </a:ln>
        </p:spPr>
        <p:txBody>
          <a:bodyPr anchorCtr="0" anchor="b" bIns="45700" lIns="91425" spcFirstLastPara="1" rIns="91425" wrap="square" tIns="45700">
            <a:spAutoFit/>
          </a:bodyPr>
          <a:lstStyle/>
          <a:p>
            <a:pPr indent="0" lvl="0" marL="0" rtl="0" algn="ctr">
              <a:lnSpc>
                <a:spcPct val="138000"/>
              </a:lnSpc>
              <a:spcBef>
                <a:spcPts val="0"/>
              </a:spcBef>
              <a:spcAft>
                <a:spcPts val="0"/>
              </a:spcAft>
              <a:buClr>
                <a:schemeClr val="dk1"/>
              </a:buClr>
              <a:buSzPts val="1100"/>
              <a:buFont typeface="Arial"/>
              <a:buNone/>
            </a:pPr>
            <a:r>
              <a:rPr b="1" lang="en" sz="4000">
                <a:solidFill>
                  <a:schemeClr val="dk1"/>
                </a:solidFill>
              </a:rPr>
              <a:t>Containerization</a:t>
            </a:r>
            <a:endParaRPr b="1" i="0" sz="4000" u="none" cap="none" strike="noStrike">
              <a:solidFill>
                <a:schemeClr val="dk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8" name="Shape 768"/>
        <p:cNvGrpSpPr/>
        <p:nvPr/>
      </p:nvGrpSpPr>
      <p:grpSpPr>
        <a:xfrm>
          <a:off x="0" y="0"/>
          <a:ext cx="0" cy="0"/>
          <a:chOff x="0" y="0"/>
          <a:chExt cx="0" cy="0"/>
        </a:xfrm>
      </p:grpSpPr>
      <p:sp>
        <p:nvSpPr>
          <p:cNvPr id="769" name="Google Shape;769;g2ae5a901eb5_0_9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1800">
                <a:solidFill>
                  <a:srgbClr val="741B47"/>
                </a:solidFill>
              </a:rPr>
              <a:t>   </a:t>
            </a:r>
            <a:endParaRPr sz="1800">
              <a:solidFill>
                <a:srgbClr val="741B47"/>
              </a:solidFill>
            </a:endParaRPr>
          </a:p>
        </p:txBody>
      </p:sp>
      <p:sp>
        <p:nvSpPr>
          <p:cNvPr id="770" name="Google Shape;770;g2ae5a901eb5_0_92"/>
          <p:cNvSpPr txBox="1"/>
          <p:nvPr>
            <p:ph type="ctrTitle"/>
          </p:nvPr>
        </p:nvSpPr>
        <p:spPr>
          <a:xfrm>
            <a:off x="1364475" y="772075"/>
            <a:ext cx="10129500" cy="878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Arial"/>
              <a:buNone/>
            </a:pPr>
            <a:r>
              <a:rPr b="1" lang="en" sz="5600">
                <a:solidFill>
                  <a:srgbClr val="1C4587"/>
                </a:solidFill>
                <a:latin typeface="Exo"/>
                <a:ea typeface="Exo"/>
                <a:cs typeface="Exo"/>
                <a:sym typeface="Exo"/>
              </a:rPr>
              <a:t>Secrets</a:t>
            </a:r>
            <a:endParaRPr b="1" sz="5600">
              <a:solidFill>
                <a:srgbClr val="1C4587"/>
              </a:solidFill>
              <a:latin typeface="Exo"/>
              <a:ea typeface="Exo"/>
              <a:cs typeface="Exo"/>
              <a:sym typeface="Exo"/>
            </a:endParaRPr>
          </a:p>
        </p:txBody>
      </p:sp>
      <p:sp>
        <p:nvSpPr>
          <p:cNvPr id="771" name="Google Shape;771;g2ae5a901eb5_0_92"/>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72" name="Google Shape;772;g2ae5a901eb5_0_92"/>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73" name="Google Shape;773;g2ae5a901eb5_0_92"/>
          <p:cNvSpPr/>
          <p:nvPr/>
        </p:nvSpPr>
        <p:spPr>
          <a:xfrm>
            <a:off x="-207925" y="0"/>
            <a:ext cx="4104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94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774" name="Google Shape;774;g2ae5a901eb5_0_92"/>
          <p:cNvPicPr preferRelativeResize="0"/>
          <p:nvPr/>
        </p:nvPicPr>
        <p:blipFill rotWithShape="1">
          <a:blip r:embed="rId3">
            <a:alphaModFix/>
          </a:blip>
          <a:srcRect b="0" l="0" r="18180" t="9090"/>
          <a:stretch/>
        </p:blipFill>
        <p:spPr>
          <a:xfrm>
            <a:off x="10728250" y="62975"/>
            <a:ext cx="1311350" cy="1233700"/>
          </a:xfrm>
          <a:prstGeom prst="rect">
            <a:avLst/>
          </a:prstGeom>
          <a:noFill/>
          <a:ln>
            <a:noFill/>
          </a:ln>
        </p:spPr>
      </p:pic>
      <p:sp>
        <p:nvSpPr>
          <p:cNvPr id="775" name="Google Shape;775;g2ae5a901eb5_0_92"/>
          <p:cNvSpPr txBox="1"/>
          <p:nvPr/>
        </p:nvSpPr>
        <p:spPr>
          <a:xfrm>
            <a:off x="918625" y="1425088"/>
            <a:ext cx="10852200" cy="1416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sz="2000">
              <a:solidFill>
                <a:srgbClr val="4A1E1E"/>
              </a:solidFill>
            </a:endParaRPr>
          </a:p>
          <a:p>
            <a:pPr indent="0" lvl="0" marL="0" rtl="0" algn="just">
              <a:spcBef>
                <a:spcPts val="0"/>
              </a:spcBef>
              <a:spcAft>
                <a:spcPts val="0"/>
              </a:spcAft>
              <a:buNone/>
            </a:pPr>
            <a:r>
              <a:rPr b="1" lang="en" sz="2000">
                <a:solidFill>
                  <a:schemeClr val="dk1"/>
                </a:solidFill>
              </a:rPr>
              <a:t>Opaque</a:t>
            </a:r>
            <a:r>
              <a:rPr lang="en" sz="2000">
                <a:solidFill>
                  <a:schemeClr val="dk1"/>
                </a:solidFill>
              </a:rPr>
              <a:t> is the default Secret type if omitted from a Secret configuration file. When you create a Secret using kubectl, you will use the generic subcommand to indicate an Opaque Secret type.  </a:t>
            </a:r>
            <a:endParaRPr sz="2000">
              <a:solidFill>
                <a:schemeClr val="dk1"/>
              </a:solidFill>
            </a:endParaRPr>
          </a:p>
        </p:txBody>
      </p:sp>
      <p:pic>
        <p:nvPicPr>
          <p:cNvPr id="776" name="Google Shape;776;g2ae5a901eb5_0_92"/>
          <p:cNvPicPr preferRelativeResize="0"/>
          <p:nvPr/>
        </p:nvPicPr>
        <p:blipFill>
          <a:blip r:embed="rId4">
            <a:alphaModFix/>
          </a:blip>
          <a:stretch>
            <a:fillRect/>
          </a:stretch>
        </p:blipFill>
        <p:spPr>
          <a:xfrm>
            <a:off x="1996975" y="2752250"/>
            <a:ext cx="8637825" cy="381882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0" name="Shape 780"/>
        <p:cNvGrpSpPr/>
        <p:nvPr/>
      </p:nvGrpSpPr>
      <p:grpSpPr>
        <a:xfrm>
          <a:off x="0" y="0"/>
          <a:ext cx="0" cy="0"/>
          <a:chOff x="0" y="0"/>
          <a:chExt cx="0" cy="0"/>
        </a:xfrm>
      </p:grpSpPr>
      <p:sp>
        <p:nvSpPr>
          <p:cNvPr id="781" name="Google Shape;781;g2ae5a901eb5_0_103"/>
          <p:cNvSpPr/>
          <p:nvPr/>
        </p:nvSpPr>
        <p:spPr>
          <a:xfrm>
            <a:off x="0" y="15240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1800">
                <a:solidFill>
                  <a:srgbClr val="741B47"/>
                </a:solidFill>
              </a:rPr>
              <a:t>   </a:t>
            </a:r>
            <a:endParaRPr sz="1800">
              <a:solidFill>
                <a:srgbClr val="741B47"/>
              </a:solidFill>
            </a:endParaRPr>
          </a:p>
        </p:txBody>
      </p:sp>
      <p:sp>
        <p:nvSpPr>
          <p:cNvPr id="782" name="Google Shape;782;g2ae5a901eb5_0_103"/>
          <p:cNvSpPr txBox="1"/>
          <p:nvPr>
            <p:ph type="ctrTitle"/>
          </p:nvPr>
        </p:nvSpPr>
        <p:spPr>
          <a:xfrm>
            <a:off x="1364475" y="772075"/>
            <a:ext cx="10129500" cy="878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Arial"/>
              <a:buNone/>
            </a:pPr>
            <a:r>
              <a:rPr b="1" lang="en" sz="5600">
                <a:solidFill>
                  <a:srgbClr val="1C4587"/>
                </a:solidFill>
                <a:latin typeface="Exo"/>
                <a:ea typeface="Exo"/>
                <a:cs typeface="Exo"/>
                <a:sym typeface="Exo"/>
              </a:rPr>
              <a:t>Secrets</a:t>
            </a:r>
            <a:endParaRPr b="1" sz="5600">
              <a:solidFill>
                <a:srgbClr val="1C4587"/>
              </a:solidFill>
              <a:latin typeface="Exo"/>
              <a:ea typeface="Exo"/>
              <a:cs typeface="Exo"/>
              <a:sym typeface="Exo"/>
            </a:endParaRPr>
          </a:p>
        </p:txBody>
      </p:sp>
      <p:sp>
        <p:nvSpPr>
          <p:cNvPr id="783" name="Google Shape;783;g2ae5a901eb5_0_103"/>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84" name="Google Shape;784;g2ae5a901eb5_0_103"/>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85" name="Google Shape;785;g2ae5a901eb5_0_103"/>
          <p:cNvSpPr/>
          <p:nvPr/>
        </p:nvSpPr>
        <p:spPr>
          <a:xfrm>
            <a:off x="-207925" y="0"/>
            <a:ext cx="4104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94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786" name="Google Shape;786;g2ae5a901eb5_0_103"/>
          <p:cNvPicPr preferRelativeResize="0"/>
          <p:nvPr/>
        </p:nvPicPr>
        <p:blipFill rotWithShape="1">
          <a:blip r:embed="rId3">
            <a:alphaModFix/>
          </a:blip>
          <a:srcRect b="0" l="0" r="18180" t="9090"/>
          <a:stretch/>
        </p:blipFill>
        <p:spPr>
          <a:xfrm>
            <a:off x="10728250" y="62975"/>
            <a:ext cx="1311350" cy="1233700"/>
          </a:xfrm>
          <a:prstGeom prst="rect">
            <a:avLst/>
          </a:prstGeom>
          <a:noFill/>
          <a:ln>
            <a:noFill/>
          </a:ln>
        </p:spPr>
      </p:pic>
      <p:sp>
        <p:nvSpPr>
          <p:cNvPr id="787" name="Google Shape;787;g2ae5a901eb5_0_103"/>
          <p:cNvSpPr txBox="1"/>
          <p:nvPr/>
        </p:nvSpPr>
        <p:spPr>
          <a:xfrm>
            <a:off x="918625" y="1425088"/>
            <a:ext cx="10852200" cy="1108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sz="2000">
              <a:solidFill>
                <a:srgbClr val="4A1E1E"/>
              </a:solidFill>
            </a:endParaRPr>
          </a:p>
          <a:p>
            <a:pPr indent="0" lvl="0" marL="0" rtl="0" algn="just">
              <a:spcBef>
                <a:spcPts val="0"/>
              </a:spcBef>
              <a:spcAft>
                <a:spcPts val="0"/>
              </a:spcAft>
              <a:buNone/>
            </a:pPr>
            <a:r>
              <a:rPr b="1" lang="en" sz="2000">
                <a:solidFill>
                  <a:schemeClr val="dk1"/>
                </a:solidFill>
              </a:rPr>
              <a:t>Secrets </a:t>
            </a:r>
            <a:r>
              <a:rPr lang="en" sz="2000">
                <a:solidFill>
                  <a:schemeClr val="dk1"/>
                </a:solidFill>
              </a:rPr>
              <a:t>can be mounted as data volumes or exposed as environment variables to be used by a container in a Pod.</a:t>
            </a:r>
            <a:endParaRPr sz="2000">
              <a:solidFill>
                <a:schemeClr val="dk1"/>
              </a:solidFill>
            </a:endParaRPr>
          </a:p>
        </p:txBody>
      </p:sp>
      <p:pic>
        <p:nvPicPr>
          <p:cNvPr id="788" name="Google Shape;788;g2ae5a901eb5_0_103"/>
          <p:cNvPicPr preferRelativeResize="0"/>
          <p:nvPr/>
        </p:nvPicPr>
        <p:blipFill>
          <a:blip r:embed="rId4">
            <a:alphaModFix/>
          </a:blip>
          <a:stretch>
            <a:fillRect/>
          </a:stretch>
        </p:blipFill>
        <p:spPr>
          <a:xfrm>
            <a:off x="3054025" y="2416575"/>
            <a:ext cx="6470225" cy="43888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2" name="Shape 792"/>
        <p:cNvGrpSpPr/>
        <p:nvPr/>
      </p:nvGrpSpPr>
      <p:grpSpPr>
        <a:xfrm>
          <a:off x="0" y="0"/>
          <a:ext cx="0" cy="0"/>
          <a:chOff x="0" y="0"/>
          <a:chExt cx="0" cy="0"/>
        </a:xfrm>
      </p:grpSpPr>
      <p:sp>
        <p:nvSpPr>
          <p:cNvPr id="793" name="Google Shape;793;g2ae5a901eb5_0_138"/>
          <p:cNvSpPr/>
          <p:nvPr/>
        </p:nvSpPr>
        <p:spPr>
          <a:xfrm>
            <a:off x="1038125"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1800">
                <a:solidFill>
                  <a:srgbClr val="741B47"/>
                </a:solidFill>
              </a:rPr>
              <a:t>   </a:t>
            </a:r>
            <a:endParaRPr sz="1800">
              <a:solidFill>
                <a:srgbClr val="741B47"/>
              </a:solidFill>
            </a:endParaRPr>
          </a:p>
        </p:txBody>
      </p:sp>
      <p:sp>
        <p:nvSpPr>
          <p:cNvPr id="794" name="Google Shape;794;g2ae5a901eb5_0_138"/>
          <p:cNvSpPr txBox="1"/>
          <p:nvPr>
            <p:ph type="ctrTitle"/>
          </p:nvPr>
        </p:nvSpPr>
        <p:spPr>
          <a:xfrm>
            <a:off x="1364475" y="772075"/>
            <a:ext cx="10129500" cy="878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Arial"/>
              <a:buNone/>
            </a:pPr>
            <a:r>
              <a:rPr b="1" lang="en" sz="5600">
                <a:solidFill>
                  <a:srgbClr val="1C4587"/>
                </a:solidFill>
                <a:latin typeface="Exo"/>
                <a:ea typeface="Exo"/>
                <a:cs typeface="Exo"/>
                <a:sym typeface="Exo"/>
              </a:rPr>
              <a:t>ConfigMap and Secret</a:t>
            </a:r>
            <a:endParaRPr b="1" sz="5600">
              <a:solidFill>
                <a:srgbClr val="1C4587"/>
              </a:solidFill>
              <a:latin typeface="Exo"/>
              <a:ea typeface="Exo"/>
              <a:cs typeface="Exo"/>
              <a:sym typeface="Exo"/>
            </a:endParaRPr>
          </a:p>
        </p:txBody>
      </p:sp>
      <p:sp>
        <p:nvSpPr>
          <p:cNvPr id="795" name="Google Shape;795;g2ae5a901eb5_0_138"/>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96" name="Google Shape;796;g2ae5a901eb5_0_138"/>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97" name="Google Shape;797;g2ae5a901eb5_0_138"/>
          <p:cNvSpPr/>
          <p:nvPr/>
        </p:nvSpPr>
        <p:spPr>
          <a:xfrm>
            <a:off x="-207925" y="0"/>
            <a:ext cx="4104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94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798" name="Google Shape;798;g2ae5a901eb5_0_138"/>
          <p:cNvPicPr preferRelativeResize="0"/>
          <p:nvPr/>
        </p:nvPicPr>
        <p:blipFill rotWithShape="1">
          <a:blip r:embed="rId3">
            <a:alphaModFix/>
          </a:blip>
          <a:srcRect b="0" l="0" r="18180" t="9090"/>
          <a:stretch/>
        </p:blipFill>
        <p:spPr>
          <a:xfrm>
            <a:off x="10728250" y="62975"/>
            <a:ext cx="1311350" cy="1233700"/>
          </a:xfrm>
          <a:prstGeom prst="rect">
            <a:avLst/>
          </a:prstGeom>
          <a:noFill/>
          <a:ln>
            <a:noFill/>
          </a:ln>
        </p:spPr>
      </p:pic>
      <p:pic>
        <p:nvPicPr>
          <p:cNvPr id="799" name="Google Shape;799;g2ae5a901eb5_0_138"/>
          <p:cNvPicPr preferRelativeResize="0"/>
          <p:nvPr/>
        </p:nvPicPr>
        <p:blipFill>
          <a:blip r:embed="rId4">
            <a:alphaModFix/>
          </a:blip>
          <a:stretch>
            <a:fillRect/>
          </a:stretch>
        </p:blipFill>
        <p:spPr>
          <a:xfrm>
            <a:off x="2550662" y="1917950"/>
            <a:ext cx="7458525" cy="37445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 name="Shape 803"/>
        <p:cNvGrpSpPr/>
        <p:nvPr/>
      </p:nvGrpSpPr>
      <p:grpSpPr>
        <a:xfrm>
          <a:off x="0" y="0"/>
          <a:ext cx="0" cy="0"/>
          <a:chOff x="0" y="0"/>
          <a:chExt cx="0" cy="0"/>
        </a:xfrm>
      </p:grpSpPr>
      <p:sp>
        <p:nvSpPr>
          <p:cNvPr id="804" name="Google Shape;804;g2ae5a901eb5_0_149"/>
          <p:cNvSpPr/>
          <p:nvPr/>
        </p:nvSpPr>
        <p:spPr>
          <a:xfrm>
            <a:off x="100190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1800">
                <a:solidFill>
                  <a:srgbClr val="741B47"/>
                </a:solidFill>
              </a:rPr>
              <a:t>   </a:t>
            </a:r>
            <a:endParaRPr sz="1800">
              <a:solidFill>
                <a:srgbClr val="741B47"/>
              </a:solidFill>
            </a:endParaRPr>
          </a:p>
        </p:txBody>
      </p:sp>
      <p:sp>
        <p:nvSpPr>
          <p:cNvPr id="805" name="Google Shape;805;g2ae5a901eb5_0_149"/>
          <p:cNvSpPr txBox="1"/>
          <p:nvPr>
            <p:ph type="ctrTitle"/>
          </p:nvPr>
        </p:nvSpPr>
        <p:spPr>
          <a:xfrm>
            <a:off x="1364475" y="772075"/>
            <a:ext cx="10129500" cy="878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Arial"/>
              <a:buNone/>
            </a:pPr>
            <a:r>
              <a:rPr b="1" lang="en" sz="5600">
                <a:solidFill>
                  <a:srgbClr val="1C4587"/>
                </a:solidFill>
                <a:latin typeface="Exo"/>
                <a:ea typeface="Exo"/>
                <a:cs typeface="Exo"/>
                <a:sym typeface="Exo"/>
              </a:rPr>
              <a:t>ConfigMap and Secret</a:t>
            </a:r>
            <a:endParaRPr b="1" sz="5600">
              <a:solidFill>
                <a:srgbClr val="1C4587"/>
              </a:solidFill>
              <a:latin typeface="Exo"/>
              <a:ea typeface="Exo"/>
              <a:cs typeface="Exo"/>
              <a:sym typeface="Exo"/>
            </a:endParaRPr>
          </a:p>
        </p:txBody>
      </p:sp>
      <p:sp>
        <p:nvSpPr>
          <p:cNvPr id="806" name="Google Shape;806;g2ae5a901eb5_0_149"/>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07" name="Google Shape;807;g2ae5a901eb5_0_149"/>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08" name="Google Shape;808;g2ae5a901eb5_0_149"/>
          <p:cNvSpPr/>
          <p:nvPr/>
        </p:nvSpPr>
        <p:spPr>
          <a:xfrm>
            <a:off x="-207925" y="0"/>
            <a:ext cx="4104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94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09" name="Google Shape;809;g2ae5a901eb5_0_149"/>
          <p:cNvPicPr preferRelativeResize="0"/>
          <p:nvPr/>
        </p:nvPicPr>
        <p:blipFill rotWithShape="1">
          <a:blip r:embed="rId3">
            <a:alphaModFix/>
          </a:blip>
          <a:srcRect b="0" l="0" r="18180" t="9090"/>
          <a:stretch/>
        </p:blipFill>
        <p:spPr>
          <a:xfrm>
            <a:off x="10728250" y="62975"/>
            <a:ext cx="1311350" cy="1233700"/>
          </a:xfrm>
          <a:prstGeom prst="rect">
            <a:avLst/>
          </a:prstGeom>
          <a:noFill/>
          <a:ln>
            <a:noFill/>
          </a:ln>
        </p:spPr>
      </p:pic>
      <p:pic>
        <p:nvPicPr>
          <p:cNvPr id="810" name="Google Shape;810;g2ae5a901eb5_0_149"/>
          <p:cNvPicPr preferRelativeResize="0"/>
          <p:nvPr/>
        </p:nvPicPr>
        <p:blipFill>
          <a:blip r:embed="rId4">
            <a:alphaModFix/>
          </a:blip>
          <a:stretch>
            <a:fillRect/>
          </a:stretch>
        </p:blipFill>
        <p:spPr>
          <a:xfrm>
            <a:off x="3730050" y="1986475"/>
            <a:ext cx="5407925" cy="29869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4" name="Shape 814"/>
        <p:cNvGrpSpPr/>
        <p:nvPr/>
      </p:nvGrpSpPr>
      <p:grpSpPr>
        <a:xfrm>
          <a:off x="0" y="0"/>
          <a:ext cx="0" cy="0"/>
          <a:chOff x="0" y="0"/>
          <a:chExt cx="0" cy="0"/>
        </a:xfrm>
      </p:grpSpPr>
      <p:sp>
        <p:nvSpPr>
          <p:cNvPr id="815" name="Google Shape;815;g2ad40089ea5_1_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 sz="3600">
                <a:solidFill>
                  <a:srgbClr val="741B47"/>
                </a:solidFill>
              </a:rPr>
              <a:t>                    ▶ Volumes</a:t>
            </a:r>
            <a:endParaRPr sz="2400">
              <a:solidFill>
                <a:srgbClr val="3A3F50"/>
              </a:solidFill>
            </a:endParaRPr>
          </a:p>
          <a:p>
            <a:pPr indent="0" lvl="0" marL="0" rtl="0" algn="l">
              <a:spcBef>
                <a:spcPts val="0"/>
              </a:spcBef>
              <a:spcAft>
                <a:spcPts val="0"/>
              </a:spcAft>
              <a:buClr>
                <a:schemeClr val="dk1"/>
              </a:buClr>
              <a:buSzPts val="1100"/>
              <a:buFont typeface="Arial"/>
              <a:buNone/>
            </a:pPr>
            <a:r>
              <a:rPr lang="en" sz="3600">
                <a:solidFill>
                  <a:srgbClr val="741B47"/>
                </a:solidFill>
              </a:rPr>
              <a:t>                    ▶ Volume Types </a:t>
            </a:r>
            <a:endParaRPr sz="2400">
              <a:solidFill>
                <a:srgbClr val="3A3F50"/>
              </a:solidFill>
            </a:endParaRPr>
          </a:p>
          <a:p>
            <a:pPr indent="0" lvl="0" marL="0" rtl="0" algn="l">
              <a:spcBef>
                <a:spcPts val="0"/>
              </a:spcBef>
              <a:spcAft>
                <a:spcPts val="0"/>
              </a:spcAft>
              <a:buClr>
                <a:schemeClr val="dk1"/>
              </a:buClr>
              <a:buSzPts val="1100"/>
              <a:buFont typeface="Arial"/>
              <a:buNone/>
            </a:pPr>
            <a:r>
              <a:rPr lang="en" sz="3600">
                <a:solidFill>
                  <a:srgbClr val="741B47"/>
                </a:solidFill>
              </a:rPr>
              <a:t>                    ▶ PersistentVolume &amp; PersistentVolumeClaim</a:t>
            </a:r>
            <a:endParaRPr sz="3600">
              <a:solidFill>
                <a:srgbClr val="741B47"/>
              </a:solidFill>
            </a:endParaRPr>
          </a:p>
          <a:p>
            <a:pPr indent="0" lvl="0" marL="0" rtl="0" algn="l">
              <a:spcBef>
                <a:spcPts val="0"/>
              </a:spcBef>
              <a:spcAft>
                <a:spcPts val="0"/>
              </a:spcAft>
              <a:buClr>
                <a:schemeClr val="dk1"/>
              </a:buClr>
              <a:buSzPts val="1100"/>
              <a:buFont typeface="Arial"/>
              <a:buNone/>
            </a:pPr>
            <a:r>
              <a:rPr lang="en" sz="3600">
                <a:solidFill>
                  <a:srgbClr val="741B47"/>
                </a:solidFill>
              </a:rPr>
              <a:t>▶                 ▶ StorageClass</a:t>
            </a:r>
            <a:endParaRPr sz="3600">
              <a:solidFill>
                <a:srgbClr val="741B47"/>
              </a:solidFill>
            </a:endParaRPr>
          </a:p>
        </p:txBody>
      </p:sp>
      <p:sp>
        <p:nvSpPr>
          <p:cNvPr id="816" name="Google Shape;816;g2ad40089ea5_1_0"/>
          <p:cNvSpPr txBox="1"/>
          <p:nvPr>
            <p:ph type="ctrTitle"/>
          </p:nvPr>
        </p:nvSpPr>
        <p:spPr>
          <a:xfrm>
            <a:off x="1425875" y="1235950"/>
            <a:ext cx="10129500" cy="878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Arial"/>
              <a:buNone/>
            </a:pPr>
            <a:r>
              <a:rPr b="1" lang="en" sz="5600">
                <a:solidFill>
                  <a:srgbClr val="1C4587"/>
                </a:solidFill>
                <a:latin typeface="Exo"/>
                <a:ea typeface="Exo"/>
                <a:cs typeface="Exo"/>
                <a:sym typeface="Exo"/>
              </a:rPr>
              <a:t>KUBERNETES Storage</a:t>
            </a:r>
            <a:endParaRPr b="1" sz="5600">
              <a:solidFill>
                <a:srgbClr val="1C4587"/>
              </a:solidFill>
              <a:latin typeface="Exo"/>
              <a:ea typeface="Exo"/>
              <a:cs typeface="Exo"/>
              <a:sym typeface="Exo"/>
            </a:endParaRPr>
          </a:p>
        </p:txBody>
      </p:sp>
      <p:sp>
        <p:nvSpPr>
          <p:cNvPr id="817" name="Google Shape;817;g2ad40089ea5_1_0"/>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18" name="Google Shape;818;g2ad40089ea5_1_0"/>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19" name="Google Shape;819;g2ad40089ea5_1_0"/>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94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20" name="Google Shape;820;g2ad40089ea5_1_0"/>
          <p:cNvPicPr preferRelativeResize="0"/>
          <p:nvPr/>
        </p:nvPicPr>
        <p:blipFill rotWithShape="1">
          <a:blip r:embed="rId3">
            <a:alphaModFix/>
          </a:blip>
          <a:srcRect b="0" l="0" r="18180" t="9090"/>
          <a:stretch/>
        </p:blipFill>
        <p:spPr>
          <a:xfrm>
            <a:off x="10728250" y="62975"/>
            <a:ext cx="1311350" cy="12337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 name="Shape 824"/>
        <p:cNvGrpSpPr/>
        <p:nvPr/>
      </p:nvGrpSpPr>
      <p:grpSpPr>
        <a:xfrm>
          <a:off x="0" y="0"/>
          <a:ext cx="0" cy="0"/>
          <a:chOff x="0" y="0"/>
          <a:chExt cx="0" cy="0"/>
        </a:xfrm>
      </p:grpSpPr>
      <p:sp>
        <p:nvSpPr>
          <p:cNvPr id="825" name="Google Shape;825;g2ad40089ea5_2_3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1800">
                <a:solidFill>
                  <a:srgbClr val="741B47"/>
                </a:solidFill>
              </a:rPr>
              <a:t>   </a:t>
            </a:r>
            <a:endParaRPr sz="1800">
              <a:solidFill>
                <a:srgbClr val="741B47"/>
              </a:solidFill>
            </a:endParaRPr>
          </a:p>
        </p:txBody>
      </p:sp>
      <p:sp>
        <p:nvSpPr>
          <p:cNvPr id="826" name="Google Shape;826;g2ad40089ea5_2_30"/>
          <p:cNvSpPr txBox="1"/>
          <p:nvPr>
            <p:ph type="ctrTitle"/>
          </p:nvPr>
        </p:nvSpPr>
        <p:spPr>
          <a:xfrm>
            <a:off x="400613" y="418575"/>
            <a:ext cx="10129500" cy="878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Arial"/>
              <a:buNone/>
            </a:pPr>
            <a:r>
              <a:rPr b="1" lang="en" sz="5600">
                <a:solidFill>
                  <a:srgbClr val="1C4587"/>
                </a:solidFill>
                <a:latin typeface="Exo"/>
                <a:ea typeface="Exo"/>
                <a:cs typeface="Exo"/>
                <a:sym typeface="Exo"/>
              </a:rPr>
              <a:t>Volumes</a:t>
            </a:r>
            <a:endParaRPr b="1" sz="5600">
              <a:solidFill>
                <a:srgbClr val="1C4587"/>
              </a:solidFill>
              <a:latin typeface="Exo"/>
              <a:ea typeface="Exo"/>
              <a:cs typeface="Exo"/>
              <a:sym typeface="Exo"/>
            </a:endParaRPr>
          </a:p>
        </p:txBody>
      </p:sp>
      <p:sp>
        <p:nvSpPr>
          <p:cNvPr id="827" name="Google Shape;827;g2ad40089ea5_2_30"/>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28" name="Google Shape;828;g2ad40089ea5_2_30"/>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29" name="Google Shape;829;g2ad40089ea5_2_30"/>
          <p:cNvSpPr/>
          <p:nvPr/>
        </p:nvSpPr>
        <p:spPr>
          <a:xfrm>
            <a:off x="-207925" y="0"/>
            <a:ext cx="4104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94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30" name="Google Shape;830;g2ad40089ea5_2_30"/>
          <p:cNvPicPr preferRelativeResize="0"/>
          <p:nvPr/>
        </p:nvPicPr>
        <p:blipFill rotWithShape="1">
          <a:blip r:embed="rId3">
            <a:alphaModFix/>
          </a:blip>
          <a:srcRect b="0" l="0" r="18180" t="9090"/>
          <a:stretch/>
        </p:blipFill>
        <p:spPr>
          <a:xfrm>
            <a:off x="10728250" y="62975"/>
            <a:ext cx="1311350" cy="1233700"/>
          </a:xfrm>
          <a:prstGeom prst="rect">
            <a:avLst/>
          </a:prstGeom>
          <a:noFill/>
          <a:ln>
            <a:noFill/>
          </a:ln>
        </p:spPr>
      </p:pic>
      <p:pic>
        <p:nvPicPr>
          <p:cNvPr id="831" name="Google Shape;831;g2ad40089ea5_2_30"/>
          <p:cNvPicPr preferRelativeResize="0"/>
          <p:nvPr/>
        </p:nvPicPr>
        <p:blipFill>
          <a:blip r:embed="rId4">
            <a:alphaModFix/>
          </a:blip>
          <a:stretch>
            <a:fillRect/>
          </a:stretch>
        </p:blipFill>
        <p:spPr>
          <a:xfrm>
            <a:off x="9343179" y="2264563"/>
            <a:ext cx="2163825" cy="1628775"/>
          </a:xfrm>
          <a:prstGeom prst="rect">
            <a:avLst/>
          </a:prstGeom>
          <a:noFill/>
          <a:ln>
            <a:noFill/>
          </a:ln>
        </p:spPr>
      </p:pic>
      <p:sp>
        <p:nvSpPr>
          <p:cNvPr id="832" name="Google Shape;832;g2ad40089ea5_2_30"/>
          <p:cNvSpPr txBox="1"/>
          <p:nvPr/>
        </p:nvSpPr>
        <p:spPr>
          <a:xfrm>
            <a:off x="425850" y="1615049"/>
            <a:ext cx="8549100" cy="3755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sz="2000">
              <a:solidFill>
                <a:srgbClr val="4A1E1E"/>
              </a:solidFill>
            </a:endParaRPr>
          </a:p>
          <a:p>
            <a:pPr indent="0" lvl="0" marL="0" rtl="0" algn="just">
              <a:spcBef>
                <a:spcPts val="0"/>
              </a:spcBef>
              <a:spcAft>
                <a:spcPts val="0"/>
              </a:spcAft>
              <a:buNone/>
            </a:pPr>
            <a:r>
              <a:t/>
            </a:r>
            <a:endParaRPr sz="2000">
              <a:solidFill>
                <a:srgbClr val="4A1E1E"/>
              </a:solidFill>
            </a:endParaRPr>
          </a:p>
          <a:p>
            <a:pPr indent="-355600" lvl="0" marL="457200" rtl="0" algn="just">
              <a:spcBef>
                <a:spcPts val="0"/>
              </a:spcBef>
              <a:spcAft>
                <a:spcPts val="0"/>
              </a:spcAft>
              <a:buClr>
                <a:srgbClr val="4A1E1E"/>
              </a:buClr>
              <a:buSzPts val="2000"/>
              <a:buChar char="●"/>
            </a:pPr>
            <a:r>
              <a:rPr lang="en" sz="2000">
                <a:solidFill>
                  <a:srgbClr val="4A1E1E"/>
                </a:solidFill>
              </a:rPr>
              <a:t>All data stored inside a container is deleted if the container crashes</a:t>
            </a:r>
            <a:endParaRPr sz="2000">
              <a:solidFill>
                <a:srgbClr val="4A1E1E"/>
              </a:solidFill>
            </a:endParaRPr>
          </a:p>
          <a:p>
            <a:pPr indent="0" lvl="0" marL="914400" rtl="0" algn="just">
              <a:spcBef>
                <a:spcPts val="0"/>
              </a:spcBef>
              <a:spcAft>
                <a:spcPts val="0"/>
              </a:spcAft>
              <a:buNone/>
            </a:pPr>
            <a:r>
              <a:t/>
            </a:r>
            <a:endParaRPr sz="2000">
              <a:solidFill>
                <a:srgbClr val="4A1E1E"/>
              </a:solidFill>
            </a:endParaRPr>
          </a:p>
          <a:p>
            <a:pPr indent="-355600" lvl="0" marL="457200" rtl="0" algn="just">
              <a:spcBef>
                <a:spcPts val="0"/>
              </a:spcBef>
              <a:spcAft>
                <a:spcPts val="0"/>
              </a:spcAft>
              <a:buClr>
                <a:srgbClr val="4A1E1E"/>
              </a:buClr>
              <a:buSzPts val="2000"/>
              <a:buChar char="●"/>
            </a:pPr>
            <a:r>
              <a:rPr lang="en" sz="2000">
                <a:solidFill>
                  <a:srgbClr val="4A1E1E"/>
                </a:solidFill>
              </a:rPr>
              <a:t>When a Container crashes, kubelet will restart it, but the files will be lost which means that it will not have any of the old data.</a:t>
            </a:r>
            <a:endParaRPr sz="2000">
              <a:solidFill>
                <a:srgbClr val="4A1E1E"/>
              </a:solidFill>
            </a:endParaRPr>
          </a:p>
          <a:p>
            <a:pPr indent="0" lvl="0" marL="914400" rtl="0" algn="just">
              <a:spcBef>
                <a:spcPts val="0"/>
              </a:spcBef>
              <a:spcAft>
                <a:spcPts val="0"/>
              </a:spcAft>
              <a:buNone/>
            </a:pPr>
            <a:r>
              <a:t/>
            </a:r>
            <a:endParaRPr sz="2000">
              <a:solidFill>
                <a:srgbClr val="4A1E1E"/>
              </a:solidFill>
            </a:endParaRPr>
          </a:p>
          <a:p>
            <a:pPr indent="-355600" lvl="0" marL="457200" rtl="0" algn="just">
              <a:spcBef>
                <a:spcPts val="0"/>
              </a:spcBef>
              <a:spcAft>
                <a:spcPts val="0"/>
              </a:spcAft>
              <a:buClr>
                <a:srgbClr val="4A1E1E"/>
              </a:buClr>
              <a:buSzPts val="2000"/>
              <a:buChar char="●"/>
            </a:pPr>
            <a:r>
              <a:rPr lang="en" sz="2000">
                <a:solidFill>
                  <a:srgbClr val="4A1E1E"/>
                </a:solidFill>
              </a:rPr>
              <a:t>To overcome this problem, Kubernetes uses Volumes. A Volume is essentially a directory backed by a storage medium. The storage medium, content and access mode are determined by the Volume Type.</a:t>
            </a:r>
            <a:endParaRPr sz="2000">
              <a:solidFill>
                <a:srgbClr val="4A1E1E"/>
              </a:solidFill>
            </a:endParaRPr>
          </a:p>
          <a:p>
            <a:pPr indent="0" lvl="0" marL="0" rtl="0" algn="just">
              <a:spcBef>
                <a:spcPts val="0"/>
              </a:spcBef>
              <a:spcAft>
                <a:spcPts val="0"/>
              </a:spcAft>
              <a:buNone/>
            </a:pPr>
            <a:r>
              <a:t/>
            </a:r>
            <a:endParaRPr sz="1200">
              <a:solidFill>
                <a:schemeClr val="dk1"/>
              </a:solidFill>
            </a:endParaRPr>
          </a:p>
        </p:txBody>
      </p:sp>
      <p:pic>
        <p:nvPicPr>
          <p:cNvPr id="833" name="Google Shape;833;g2ad40089ea5_2_30"/>
          <p:cNvPicPr preferRelativeResize="0"/>
          <p:nvPr/>
        </p:nvPicPr>
        <p:blipFill>
          <a:blip r:embed="rId5">
            <a:alphaModFix/>
          </a:blip>
          <a:stretch>
            <a:fillRect/>
          </a:stretch>
        </p:blipFill>
        <p:spPr>
          <a:xfrm>
            <a:off x="8974950" y="4043875"/>
            <a:ext cx="3182000" cy="2092272"/>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7" name="Shape 837"/>
        <p:cNvGrpSpPr/>
        <p:nvPr/>
      </p:nvGrpSpPr>
      <p:grpSpPr>
        <a:xfrm>
          <a:off x="0" y="0"/>
          <a:ext cx="0" cy="0"/>
          <a:chOff x="0" y="0"/>
          <a:chExt cx="0" cy="0"/>
        </a:xfrm>
      </p:grpSpPr>
      <p:sp>
        <p:nvSpPr>
          <p:cNvPr id="838" name="Google Shape;838;g2ad40089ea5_2_1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1800">
                <a:solidFill>
                  <a:srgbClr val="741B47"/>
                </a:solidFill>
              </a:rPr>
              <a:t>   </a:t>
            </a:r>
            <a:endParaRPr sz="1800">
              <a:solidFill>
                <a:srgbClr val="741B47"/>
              </a:solidFill>
            </a:endParaRPr>
          </a:p>
        </p:txBody>
      </p:sp>
      <p:sp>
        <p:nvSpPr>
          <p:cNvPr id="839" name="Google Shape;839;g2ad40089ea5_2_14"/>
          <p:cNvSpPr txBox="1"/>
          <p:nvPr>
            <p:ph type="ctrTitle"/>
          </p:nvPr>
        </p:nvSpPr>
        <p:spPr>
          <a:xfrm>
            <a:off x="1364475" y="772075"/>
            <a:ext cx="10129500" cy="878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Arial"/>
              <a:buNone/>
            </a:pPr>
            <a:r>
              <a:rPr b="1" lang="en" sz="5600">
                <a:solidFill>
                  <a:srgbClr val="1C4587"/>
                </a:solidFill>
                <a:latin typeface="Exo"/>
                <a:ea typeface="Exo"/>
                <a:cs typeface="Exo"/>
                <a:sym typeface="Exo"/>
              </a:rPr>
              <a:t>Volume Types</a:t>
            </a:r>
            <a:endParaRPr b="1" sz="5600">
              <a:solidFill>
                <a:srgbClr val="1C4587"/>
              </a:solidFill>
              <a:latin typeface="Exo"/>
              <a:ea typeface="Exo"/>
              <a:cs typeface="Exo"/>
              <a:sym typeface="Exo"/>
            </a:endParaRPr>
          </a:p>
        </p:txBody>
      </p:sp>
      <p:sp>
        <p:nvSpPr>
          <p:cNvPr id="840" name="Google Shape;840;g2ad40089ea5_2_14"/>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41" name="Google Shape;841;g2ad40089ea5_2_14"/>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42" name="Google Shape;842;g2ad40089ea5_2_14"/>
          <p:cNvSpPr/>
          <p:nvPr/>
        </p:nvSpPr>
        <p:spPr>
          <a:xfrm>
            <a:off x="-207925" y="0"/>
            <a:ext cx="4104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94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43" name="Google Shape;843;g2ad40089ea5_2_14"/>
          <p:cNvPicPr preferRelativeResize="0"/>
          <p:nvPr/>
        </p:nvPicPr>
        <p:blipFill rotWithShape="1">
          <a:blip r:embed="rId3">
            <a:alphaModFix/>
          </a:blip>
          <a:srcRect b="0" l="0" r="18180" t="9090"/>
          <a:stretch/>
        </p:blipFill>
        <p:spPr>
          <a:xfrm>
            <a:off x="10728250" y="62975"/>
            <a:ext cx="1311350" cy="1233700"/>
          </a:xfrm>
          <a:prstGeom prst="rect">
            <a:avLst/>
          </a:prstGeom>
          <a:noFill/>
          <a:ln>
            <a:noFill/>
          </a:ln>
        </p:spPr>
      </p:pic>
      <p:sp>
        <p:nvSpPr>
          <p:cNvPr id="844" name="Google Shape;844;g2ad40089ea5_2_14"/>
          <p:cNvSpPr txBox="1"/>
          <p:nvPr/>
        </p:nvSpPr>
        <p:spPr>
          <a:xfrm>
            <a:off x="929500" y="1094875"/>
            <a:ext cx="10852200" cy="1416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sz="2000">
              <a:solidFill>
                <a:srgbClr val="4A1E1E"/>
              </a:solidFill>
            </a:endParaRPr>
          </a:p>
          <a:p>
            <a:pPr indent="0" lvl="0" marL="0" rtl="0" algn="just">
              <a:spcBef>
                <a:spcPts val="0"/>
              </a:spcBef>
              <a:spcAft>
                <a:spcPts val="0"/>
              </a:spcAft>
              <a:buNone/>
            </a:pPr>
            <a:r>
              <a:t/>
            </a:r>
            <a:endParaRPr sz="2000">
              <a:solidFill>
                <a:srgbClr val="4A1E1E"/>
              </a:solidFill>
            </a:endParaRPr>
          </a:p>
          <a:p>
            <a:pPr indent="0" lvl="0" marL="0" rtl="0" algn="just">
              <a:spcBef>
                <a:spcPts val="0"/>
              </a:spcBef>
              <a:spcAft>
                <a:spcPts val="0"/>
              </a:spcAft>
              <a:buNone/>
            </a:pPr>
            <a:r>
              <a:rPr b="1" lang="en" sz="2000">
                <a:solidFill>
                  <a:srgbClr val="4A1E1E"/>
                </a:solidFill>
              </a:rPr>
              <a:t>hostPath</a:t>
            </a:r>
            <a:r>
              <a:rPr lang="en" sz="2000">
                <a:solidFill>
                  <a:srgbClr val="4A1E1E"/>
                </a:solidFill>
              </a:rPr>
              <a:t>: A hostPath volume mounts a file or directory from the host node's file system into your Pod.</a:t>
            </a:r>
            <a:endParaRPr sz="1200">
              <a:solidFill>
                <a:schemeClr val="dk1"/>
              </a:solidFill>
            </a:endParaRPr>
          </a:p>
        </p:txBody>
      </p:sp>
      <p:pic>
        <p:nvPicPr>
          <p:cNvPr id="845" name="Google Shape;845;g2ad40089ea5_2_14"/>
          <p:cNvPicPr preferRelativeResize="0"/>
          <p:nvPr/>
        </p:nvPicPr>
        <p:blipFill>
          <a:blip r:embed="rId4">
            <a:alphaModFix/>
          </a:blip>
          <a:stretch>
            <a:fillRect/>
          </a:stretch>
        </p:blipFill>
        <p:spPr>
          <a:xfrm>
            <a:off x="2595325" y="2464425"/>
            <a:ext cx="7399699" cy="29718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9" name="Shape 849"/>
        <p:cNvGrpSpPr/>
        <p:nvPr/>
      </p:nvGrpSpPr>
      <p:grpSpPr>
        <a:xfrm>
          <a:off x="0" y="0"/>
          <a:ext cx="0" cy="0"/>
          <a:chOff x="0" y="0"/>
          <a:chExt cx="0" cy="0"/>
        </a:xfrm>
      </p:grpSpPr>
      <p:sp>
        <p:nvSpPr>
          <p:cNvPr id="850" name="Google Shape;850;g2ad40089ea5_2_4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1800">
                <a:solidFill>
                  <a:srgbClr val="741B47"/>
                </a:solidFill>
              </a:rPr>
              <a:t>   </a:t>
            </a:r>
            <a:endParaRPr sz="1800">
              <a:solidFill>
                <a:srgbClr val="741B47"/>
              </a:solidFill>
            </a:endParaRPr>
          </a:p>
        </p:txBody>
      </p:sp>
      <p:sp>
        <p:nvSpPr>
          <p:cNvPr id="851" name="Google Shape;851;g2ad40089ea5_2_45"/>
          <p:cNvSpPr txBox="1"/>
          <p:nvPr>
            <p:ph type="ctrTitle"/>
          </p:nvPr>
        </p:nvSpPr>
        <p:spPr>
          <a:xfrm>
            <a:off x="1364475" y="772075"/>
            <a:ext cx="10129500" cy="878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Arial"/>
              <a:buNone/>
            </a:pPr>
            <a:r>
              <a:rPr b="1" lang="en" sz="5600">
                <a:solidFill>
                  <a:srgbClr val="1C4587"/>
                </a:solidFill>
                <a:latin typeface="Exo"/>
                <a:ea typeface="Exo"/>
                <a:cs typeface="Exo"/>
                <a:sym typeface="Exo"/>
              </a:rPr>
              <a:t>Volume Types</a:t>
            </a:r>
            <a:endParaRPr b="1" sz="5600">
              <a:solidFill>
                <a:srgbClr val="1C4587"/>
              </a:solidFill>
              <a:latin typeface="Exo"/>
              <a:ea typeface="Exo"/>
              <a:cs typeface="Exo"/>
              <a:sym typeface="Exo"/>
            </a:endParaRPr>
          </a:p>
        </p:txBody>
      </p:sp>
      <p:sp>
        <p:nvSpPr>
          <p:cNvPr id="852" name="Google Shape;852;g2ad40089ea5_2_45"/>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53" name="Google Shape;853;g2ad40089ea5_2_45"/>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54" name="Google Shape;854;g2ad40089ea5_2_45"/>
          <p:cNvSpPr/>
          <p:nvPr/>
        </p:nvSpPr>
        <p:spPr>
          <a:xfrm>
            <a:off x="-207925" y="0"/>
            <a:ext cx="4104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94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55" name="Google Shape;855;g2ad40089ea5_2_45"/>
          <p:cNvPicPr preferRelativeResize="0"/>
          <p:nvPr/>
        </p:nvPicPr>
        <p:blipFill rotWithShape="1">
          <a:blip r:embed="rId3">
            <a:alphaModFix/>
          </a:blip>
          <a:srcRect b="0" l="0" r="18180" t="9090"/>
          <a:stretch/>
        </p:blipFill>
        <p:spPr>
          <a:xfrm>
            <a:off x="10728250" y="62975"/>
            <a:ext cx="1311350" cy="1233700"/>
          </a:xfrm>
          <a:prstGeom prst="rect">
            <a:avLst/>
          </a:prstGeom>
          <a:noFill/>
          <a:ln>
            <a:noFill/>
          </a:ln>
        </p:spPr>
      </p:pic>
      <p:sp>
        <p:nvSpPr>
          <p:cNvPr id="856" name="Google Shape;856;g2ad40089ea5_2_45"/>
          <p:cNvSpPr txBox="1"/>
          <p:nvPr/>
        </p:nvSpPr>
        <p:spPr>
          <a:xfrm>
            <a:off x="1003125" y="1457000"/>
            <a:ext cx="4465200" cy="3263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sz="2000">
              <a:solidFill>
                <a:srgbClr val="4A1E1E"/>
              </a:solidFill>
            </a:endParaRPr>
          </a:p>
          <a:p>
            <a:pPr indent="0" lvl="0" marL="0" rtl="0" algn="just">
              <a:spcBef>
                <a:spcPts val="0"/>
              </a:spcBef>
              <a:spcAft>
                <a:spcPts val="0"/>
              </a:spcAft>
              <a:buNone/>
            </a:pPr>
            <a:r>
              <a:t/>
            </a:r>
            <a:endParaRPr sz="2000">
              <a:solidFill>
                <a:srgbClr val="4A1E1E"/>
              </a:solidFill>
            </a:endParaRPr>
          </a:p>
          <a:p>
            <a:pPr indent="0" lvl="0" marL="0" rtl="0" algn="just">
              <a:spcBef>
                <a:spcPts val="0"/>
              </a:spcBef>
              <a:spcAft>
                <a:spcPts val="0"/>
              </a:spcAft>
              <a:buNone/>
            </a:pPr>
            <a:r>
              <a:rPr b="1" lang="en" sz="2000">
                <a:solidFill>
                  <a:srgbClr val="4A1E1E"/>
                </a:solidFill>
              </a:rPr>
              <a:t>emptyDir:</a:t>
            </a:r>
            <a:r>
              <a:rPr lang="en" sz="2000">
                <a:solidFill>
                  <a:srgbClr val="4A1E1E"/>
                </a:solidFill>
              </a:rPr>
              <a:t> An emptyDir volume is first created when a Pod is assigned to a Node and exists as long as that Pod is running on that node. </a:t>
            </a:r>
            <a:endParaRPr sz="2000">
              <a:solidFill>
                <a:srgbClr val="4A1E1E"/>
              </a:solidFill>
            </a:endParaRPr>
          </a:p>
          <a:p>
            <a:pPr indent="0" lvl="0" marL="0" rtl="0" algn="just">
              <a:spcBef>
                <a:spcPts val="0"/>
              </a:spcBef>
              <a:spcAft>
                <a:spcPts val="0"/>
              </a:spcAft>
              <a:buNone/>
            </a:pPr>
            <a:r>
              <a:rPr lang="en" sz="2000">
                <a:solidFill>
                  <a:srgbClr val="4A1E1E"/>
                </a:solidFill>
              </a:rPr>
              <a:t>Some uses for an emptyDir are:</a:t>
            </a:r>
            <a:endParaRPr sz="2000">
              <a:solidFill>
                <a:srgbClr val="4A1E1E"/>
              </a:solidFill>
            </a:endParaRPr>
          </a:p>
          <a:p>
            <a:pPr indent="-355600" lvl="0" marL="457200" rtl="0" algn="just">
              <a:spcBef>
                <a:spcPts val="0"/>
              </a:spcBef>
              <a:spcAft>
                <a:spcPts val="0"/>
              </a:spcAft>
              <a:buClr>
                <a:srgbClr val="4A1E1E"/>
              </a:buClr>
              <a:buSzPts val="2000"/>
              <a:buChar char="-"/>
            </a:pPr>
            <a:r>
              <a:rPr lang="en" sz="2000">
                <a:solidFill>
                  <a:srgbClr val="4A1E1E"/>
                </a:solidFill>
              </a:rPr>
              <a:t>checkpointing a long computation for recovery from crashes</a:t>
            </a:r>
            <a:endParaRPr sz="2000">
              <a:solidFill>
                <a:srgbClr val="4A1E1E"/>
              </a:solidFill>
            </a:endParaRPr>
          </a:p>
          <a:p>
            <a:pPr indent="-355600" lvl="0" marL="457200" rtl="0" algn="just">
              <a:spcBef>
                <a:spcPts val="0"/>
              </a:spcBef>
              <a:spcAft>
                <a:spcPts val="0"/>
              </a:spcAft>
              <a:buClr>
                <a:srgbClr val="4A1E1E"/>
              </a:buClr>
              <a:buSzPts val="2000"/>
              <a:buChar char="-"/>
            </a:pPr>
            <a:r>
              <a:rPr lang="en" sz="2000">
                <a:solidFill>
                  <a:srgbClr val="4A1E1E"/>
                </a:solidFill>
              </a:rPr>
              <a:t>as a cache </a:t>
            </a:r>
            <a:endParaRPr sz="2000">
              <a:solidFill>
                <a:srgbClr val="4A1E1E"/>
              </a:solidFill>
            </a:endParaRPr>
          </a:p>
        </p:txBody>
      </p:sp>
      <p:pic>
        <p:nvPicPr>
          <p:cNvPr id="857" name="Google Shape;857;g2ad40089ea5_2_45"/>
          <p:cNvPicPr preferRelativeResize="0"/>
          <p:nvPr/>
        </p:nvPicPr>
        <p:blipFill>
          <a:blip r:embed="rId4">
            <a:alphaModFix/>
          </a:blip>
          <a:stretch>
            <a:fillRect/>
          </a:stretch>
        </p:blipFill>
        <p:spPr>
          <a:xfrm>
            <a:off x="6268974" y="2179175"/>
            <a:ext cx="5539276" cy="27475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1" name="Shape 861"/>
        <p:cNvGrpSpPr/>
        <p:nvPr/>
      </p:nvGrpSpPr>
      <p:grpSpPr>
        <a:xfrm>
          <a:off x="0" y="0"/>
          <a:ext cx="0" cy="0"/>
          <a:chOff x="0" y="0"/>
          <a:chExt cx="0" cy="0"/>
        </a:xfrm>
      </p:grpSpPr>
      <p:sp>
        <p:nvSpPr>
          <p:cNvPr id="862" name="Google Shape;862;g2ad40089ea5_2_61"/>
          <p:cNvSpPr/>
          <p:nvPr/>
        </p:nvSpPr>
        <p:spPr>
          <a:xfrm>
            <a:off x="0" y="7620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1800">
                <a:solidFill>
                  <a:srgbClr val="741B47"/>
                </a:solidFill>
              </a:rPr>
              <a:t>   </a:t>
            </a:r>
            <a:endParaRPr sz="1800">
              <a:solidFill>
                <a:srgbClr val="741B47"/>
              </a:solidFill>
            </a:endParaRPr>
          </a:p>
        </p:txBody>
      </p:sp>
      <p:sp>
        <p:nvSpPr>
          <p:cNvPr id="863" name="Google Shape;863;g2ad40089ea5_2_61"/>
          <p:cNvSpPr txBox="1"/>
          <p:nvPr>
            <p:ph type="ctrTitle"/>
          </p:nvPr>
        </p:nvSpPr>
        <p:spPr>
          <a:xfrm>
            <a:off x="1364475" y="772075"/>
            <a:ext cx="10129500" cy="878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Arial"/>
              <a:buNone/>
            </a:pPr>
            <a:r>
              <a:rPr b="1" lang="en" sz="5600">
                <a:solidFill>
                  <a:srgbClr val="1C4587"/>
                </a:solidFill>
                <a:latin typeface="Exo"/>
                <a:ea typeface="Exo"/>
                <a:cs typeface="Exo"/>
                <a:sym typeface="Exo"/>
              </a:rPr>
              <a:t>Volume Types</a:t>
            </a:r>
            <a:endParaRPr b="1" sz="5600">
              <a:solidFill>
                <a:srgbClr val="1C4587"/>
              </a:solidFill>
              <a:latin typeface="Exo"/>
              <a:ea typeface="Exo"/>
              <a:cs typeface="Exo"/>
              <a:sym typeface="Exo"/>
            </a:endParaRPr>
          </a:p>
        </p:txBody>
      </p:sp>
      <p:sp>
        <p:nvSpPr>
          <p:cNvPr id="864" name="Google Shape;864;g2ad40089ea5_2_61"/>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65" name="Google Shape;865;g2ad40089ea5_2_61"/>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66" name="Google Shape;866;g2ad40089ea5_2_61"/>
          <p:cNvSpPr/>
          <p:nvPr/>
        </p:nvSpPr>
        <p:spPr>
          <a:xfrm>
            <a:off x="-207925" y="0"/>
            <a:ext cx="4104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94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67" name="Google Shape;867;g2ad40089ea5_2_61"/>
          <p:cNvPicPr preferRelativeResize="0"/>
          <p:nvPr/>
        </p:nvPicPr>
        <p:blipFill rotWithShape="1">
          <a:blip r:embed="rId3">
            <a:alphaModFix/>
          </a:blip>
          <a:srcRect b="0" l="0" r="18180" t="9090"/>
          <a:stretch/>
        </p:blipFill>
        <p:spPr>
          <a:xfrm>
            <a:off x="10728250" y="62975"/>
            <a:ext cx="1311350" cy="1233700"/>
          </a:xfrm>
          <a:prstGeom prst="rect">
            <a:avLst/>
          </a:prstGeom>
          <a:noFill/>
          <a:ln>
            <a:noFill/>
          </a:ln>
        </p:spPr>
      </p:pic>
      <p:sp>
        <p:nvSpPr>
          <p:cNvPr id="868" name="Google Shape;868;g2ad40089ea5_2_61"/>
          <p:cNvSpPr txBox="1"/>
          <p:nvPr/>
        </p:nvSpPr>
        <p:spPr>
          <a:xfrm>
            <a:off x="894475" y="1215575"/>
            <a:ext cx="10852200" cy="1185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sz="2000">
              <a:solidFill>
                <a:srgbClr val="4A1E1E"/>
              </a:solidFill>
            </a:endParaRPr>
          </a:p>
          <a:p>
            <a:pPr indent="0" lvl="0" marL="0" rtl="0" algn="just">
              <a:spcBef>
                <a:spcPts val="0"/>
              </a:spcBef>
              <a:spcAft>
                <a:spcPts val="0"/>
              </a:spcAft>
              <a:buNone/>
            </a:pPr>
            <a:r>
              <a:t/>
            </a:r>
            <a:endParaRPr sz="2000">
              <a:solidFill>
                <a:srgbClr val="4A1E1E"/>
              </a:solidFill>
            </a:endParaRPr>
          </a:p>
          <a:p>
            <a:pPr indent="0" lvl="0" marL="0" rtl="0" algn="just">
              <a:spcBef>
                <a:spcPts val="0"/>
              </a:spcBef>
              <a:spcAft>
                <a:spcPts val="0"/>
              </a:spcAft>
              <a:buNone/>
            </a:pPr>
            <a:r>
              <a:rPr b="1" lang="en" sz="2500">
                <a:solidFill>
                  <a:srgbClr val="4A1E1E"/>
                </a:solidFill>
              </a:rPr>
              <a:t>  hostPath vs emptyDir</a:t>
            </a:r>
            <a:endParaRPr sz="2500">
              <a:solidFill>
                <a:srgbClr val="4A1E1E"/>
              </a:solidFill>
            </a:endParaRPr>
          </a:p>
        </p:txBody>
      </p:sp>
      <p:pic>
        <p:nvPicPr>
          <p:cNvPr id="869" name="Google Shape;869;g2ad40089ea5_2_61"/>
          <p:cNvPicPr preferRelativeResize="0"/>
          <p:nvPr/>
        </p:nvPicPr>
        <p:blipFill>
          <a:blip r:embed="rId4">
            <a:alphaModFix/>
          </a:blip>
          <a:stretch>
            <a:fillRect/>
          </a:stretch>
        </p:blipFill>
        <p:spPr>
          <a:xfrm>
            <a:off x="4790225" y="1750325"/>
            <a:ext cx="5772175" cy="35127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3" name="Shape 873"/>
        <p:cNvGrpSpPr/>
        <p:nvPr/>
      </p:nvGrpSpPr>
      <p:grpSpPr>
        <a:xfrm>
          <a:off x="0" y="0"/>
          <a:ext cx="0" cy="0"/>
          <a:chOff x="0" y="0"/>
          <a:chExt cx="0" cy="0"/>
        </a:xfrm>
      </p:grpSpPr>
      <p:sp>
        <p:nvSpPr>
          <p:cNvPr id="874" name="Google Shape;874;g2ad40089ea5_2_7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1800">
                <a:solidFill>
                  <a:srgbClr val="741B47"/>
                </a:solidFill>
              </a:rPr>
              <a:t>   </a:t>
            </a:r>
            <a:endParaRPr sz="1800">
              <a:solidFill>
                <a:srgbClr val="741B47"/>
              </a:solidFill>
            </a:endParaRPr>
          </a:p>
        </p:txBody>
      </p:sp>
      <p:sp>
        <p:nvSpPr>
          <p:cNvPr id="875" name="Google Shape;875;g2ad40089ea5_2_74"/>
          <p:cNvSpPr txBox="1"/>
          <p:nvPr>
            <p:ph type="ctrTitle"/>
          </p:nvPr>
        </p:nvSpPr>
        <p:spPr>
          <a:xfrm>
            <a:off x="1304125" y="470300"/>
            <a:ext cx="10129500" cy="878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Arial"/>
              <a:buNone/>
            </a:pPr>
            <a:r>
              <a:rPr b="1" lang="en" sz="5600">
                <a:solidFill>
                  <a:srgbClr val="1C4587"/>
                </a:solidFill>
                <a:latin typeface="Exo"/>
                <a:ea typeface="Exo"/>
                <a:cs typeface="Exo"/>
                <a:sym typeface="Exo"/>
              </a:rPr>
              <a:t>Volume Types</a:t>
            </a:r>
            <a:endParaRPr b="1" sz="5600">
              <a:solidFill>
                <a:srgbClr val="1C4587"/>
              </a:solidFill>
              <a:latin typeface="Exo"/>
              <a:ea typeface="Exo"/>
              <a:cs typeface="Exo"/>
              <a:sym typeface="Exo"/>
            </a:endParaRPr>
          </a:p>
        </p:txBody>
      </p:sp>
      <p:sp>
        <p:nvSpPr>
          <p:cNvPr id="876" name="Google Shape;876;g2ad40089ea5_2_74"/>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77" name="Google Shape;877;g2ad40089ea5_2_74"/>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78" name="Google Shape;878;g2ad40089ea5_2_74"/>
          <p:cNvSpPr/>
          <p:nvPr/>
        </p:nvSpPr>
        <p:spPr>
          <a:xfrm>
            <a:off x="-207925" y="0"/>
            <a:ext cx="4104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94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79" name="Google Shape;879;g2ad40089ea5_2_74"/>
          <p:cNvPicPr preferRelativeResize="0"/>
          <p:nvPr/>
        </p:nvPicPr>
        <p:blipFill rotWithShape="1">
          <a:blip r:embed="rId3">
            <a:alphaModFix/>
          </a:blip>
          <a:srcRect b="0" l="0" r="18180" t="9090"/>
          <a:stretch/>
        </p:blipFill>
        <p:spPr>
          <a:xfrm>
            <a:off x="10728250" y="62975"/>
            <a:ext cx="1311350" cy="1233700"/>
          </a:xfrm>
          <a:prstGeom prst="rect">
            <a:avLst/>
          </a:prstGeom>
          <a:noFill/>
          <a:ln>
            <a:noFill/>
          </a:ln>
        </p:spPr>
      </p:pic>
      <p:sp>
        <p:nvSpPr>
          <p:cNvPr id="880" name="Google Shape;880;g2ad40089ea5_2_74"/>
          <p:cNvSpPr txBox="1"/>
          <p:nvPr/>
        </p:nvSpPr>
        <p:spPr>
          <a:xfrm>
            <a:off x="602850" y="845000"/>
            <a:ext cx="10986300" cy="6349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sz="2000">
              <a:solidFill>
                <a:srgbClr val="4A1E1E"/>
              </a:solidFill>
            </a:endParaRPr>
          </a:p>
          <a:p>
            <a:pPr indent="0" lvl="0" marL="0" rtl="0" algn="just">
              <a:spcBef>
                <a:spcPts val="0"/>
              </a:spcBef>
              <a:spcAft>
                <a:spcPts val="0"/>
              </a:spcAft>
              <a:buNone/>
            </a:pPr>
            <a:r>
              <a:t/>
            </a:r>
            <a:endParaRPr b="1" sz="2000">
              <a:solidFill>
                <a:srgbClr val="4A1E1E"/>
              </a:solidFill>
            </a:endParaRPr>
          </a:p>
          <a:p>
            <a:pPr indent="0" lvl="0" marL="0" rtl="0" algn="l">
              <a:lnSpc>
                <a:spcPct val="165517"/>
              </a:lnSpc>
              <a:spcBef>
                <a:spcPts val="0"/>
              </a:spcBef>
              <a:spcAft>
                <a:spcPts val="0"/>
              </a:spcAft>
              <a:buClr>
                <a:schemeClr val="dk1"/>
              </a:buClr>
              <a:buSzPts val="1100"/>
              <a:buFont typeface="Arial"/>
              <a:buNone/>
            </a:pPr>
            <a:r>
              <a:rPr lang="en" sz="2000">
                <a:solidFill>
                  <a:srgbClr val="4A1E1E"/>
                </a:solidFill>
                <a:highlight>
                  <a:srgbClr val="FFFFFF"/>
                </a:highlight>
              </a:rPr>
              <a:t>Kubernetes provides several storage plugins that provide access to storage devices deployed in a Kubernetes cluster. These are implemented using the StorageClass object.</a:t>
            </a:r>
            <a:endParaRPr sz="2000">
              <a:solidFill>
                <a:srgbClr val="4A1E1E"/>
              </a:solidFill>
              <a:highlight>
                <a:srgbClr val="FFFFFF"/>
              </a:highlight>
            </a:endParaRPr>
          </a:p>
          <a:p>
            <a:pPr indent="0" lvl="0" marL="0" rtl="0" algn="l">
              <a:lnSpc>
                <a:spcPct val="165517"/>
              </a:lnSpc>
              <a:spcBef>
                <a:spcPts val="0"/>
              </a:spcBef>
              <a:spcAft>
                <a:spcPts val="0"/>
              </a:spcAft>
              <a:buNone/>
            </a:pPr>
            <a:r>
              <a:rPr lang="en" sz="2000">
                <a:solidFill>
                  <a:srgbClr val="4A1E1E"/>
                </a:solidFill>
                <a:highlight>
                  <a:srgbClr val="FFFFFF"/>
                </a:highlight>
              </a:rPr>
              <a:t>Some of the main plugins currently supported by Kubernetes are GCEPersistentDisk, AWSElasticBlockStore, AzureDisk, Glusterfs, NFS, and iSCSI.</a:t>
            </a:r>
            <a:endParaRPr sz="2000">
              <a:solidFill>
                <a:srgbClr val="4A1E1E"/>
              </a:solidFill>
              <a:highlight>
                <a:srgbClr val="FFFFFF"/>
              </a:highlight>
            </a:endParaRPr>
          </a:p>
          <a:p>
            <a:pPr indent="0" lvl="0" marL="0" rtl="0" algn="l">
              <a:lnSpc>
                <a:spcPct val="165517"/>
              </a:lnSpc>
              <a:spcBef>
                <a:spcPts val="0"/>
              </a:spcBef>
              <a:spcAft>
                <a:spcPts val="0"/>
              </a:spcAft>
              <a:buNone/>
            </a:pPr>
            <a:r>
              <a:t/>
            </a:r>
            <a:endParaRPr sz="2000">
              <a:solidFill>
                <a:srgbClr val="4A1E1E"/>
              </a:solidFill>
              <a:highlight>
                <a:srgbClr val="FFFFFF"/>
              </a:highlight>
            </a:endParaRPr>
          </a:p>
          <a:p>
            <a:pPr indent="0" lvl="0" marL="0" rtl="0" algn="just">
              <a:spcBef>
                <a:spcPts val="0"/>
              </a:spcBef>
              <a:spcAft>
                <a:spcPts val="0"/>
              </a:spcAft>
              <a:buNone/>
            </a:pPr>
            <a:r>
              <a:rPr b="1" lang="en" sz="2000">
                <a:solidFill>
                  <a:srgbClr val="4A1E1E"/>
                </a:solidFill>
              </a:rPr>
              <a:t>AWS Elastic Block Store:</a:t>
            </a:r>
            <a:r>
              <a:rPr lang="en" sz="2000">
                <a:solidFill>
                  <a:srgbClr val="4A1E1E"/>
                </a:solidFill>
              </a:rPr>
              <a:t> An awsElasticBlockStore volume mounts an Amazon Web Services (AWS) EBS Volume into your Pod.</a:t>
            </a:r>
            <a:endParaRPr sz="2000">
              <a:solidFill>
                <a:srgbClr val="4A1E1E"/>
              </a:solidFill>
            </a:endParaRPr>
          </a:p>
          <a:p>
            <a:pPr indent="0" lvl="0" marL="0" rtl="0" algn="just">
              <a:spcBef>
                <a:spcPts val="0"/>
              </a:spcBef>
              <a:spcAft>
                <a:spcPts val="0"/>
              </a:spcAft>
              <a:buNone/>
            </a:pPr>
            <a:r>
              <a:t/>
            </a:r>
            <a:endParaRPr sz="2000">
              <a:solidFill>
                <a:srgbClr val="4A1E1E"/>
              </a:solidFill>
            </a:endParaRPr>
          </a:p>
          <a:p>
            <a:pPr indent="0" lvl="0" marL="0" rtl="0" algn="just">
              <a:spcBef>
                <a:spcPts val="0"/>
              </a:spcBef>
              <a:spcAft>
                <a:spcPts val="0"/>
              </a:spcAft>
              <a:buNone/>
            </a:pPr>
            <a:r>
              <a:rPr b="1" lang="en" sz="2000">
                <a:solidFill>
                  <a:srgbClr val="4A1E1E"/>
                </a:solidFill>
              </a:rPr>
              <a:t>Azure Disk: </a:t>
            </a:r>
            <a:r>
              <a:rPr lang="en" sz="2000">
                <a:solidFill>
                  <a:srgbClr val="4A1E1E"/>
                </a:solidFill>
              </a:rPr>
              <a:t>An azureDisk is used to mount a Microsoft Azure Data Disk into a Pod.</a:t>
            </a:r>
            <a:endParaRPr sz="2000">
              <a:solidFill>
                <a:srgbClr val="4A1E1E"/>
              </a:solidFill>
            </a:endParaRPr>
          </a:p>
          <a:p>
            <a:pPr indent="0" lvl="0" marL="0" rtl="0" algn="just">
              <a:spcBef>
                <a:spcPts val="0"/>
              </a:spcBef>
              <a:spcAft>
                <a:spcPts val="0"/>
              </a:spcAft>
              <a:buNone/>
            </a:pPr>
            <a:r>
              <a:t/>
            </a:r>
            <a:endParaRPr sz="2000">
              <a:solidFill>
                <a:srgbClr val="4A1E1E"/>
              </a:solidFill>
            </a:endParaRPr>
          </a:p>
          <a:p>
            <a:pPr indent="0" lvl="0" marL="0" rtl="0" algn="just">
              <a:spcBef>
                <a:spcPts val="0"/>
              </a:spcBef>
              <a:spcAft>
                <a:spcPts val="0"/>
              </a:spcAft>
              <a:buNone/>
            </a:pPr>
            <a:r>
              <a:rPr b="1" lang="en" sz="2000">
                <a:solidFill>
                  <a:srgbClr val="4A1E1E"/>
                </a:solidFill>
              </a:rPr>
              <a:t>GCE Persistent Disk</a:t>
            </a:r>
            <a:r>
              <a:rPr b="1" lang="en" sz="2500">
                <a:solidFill>
                  <a:srgbClr val="4A1E1E"/>
                </a:solidFill>
              </a:rPr>
              <a:t>: </a:t>
            </a:r>
            <a:r>
              <a:rPr lang="en" sz="2000">
                <a:solidFill>
                  <a:srgbClr val="4A1E1E"/>
                </a:solidFill>
              </a:rPr>
              <a:t>A gcePersistentDisk volume mounts a Google Compute Engine (GCE) persistent disk (PD) into your Pod </a:t>
            </a:r>
            <a:endParaRPr sz="2000">
              <a:solidFill>
                <a:srgbClr val="4A1E1E"/>
              </a:solidFill>
            </a:endParaRPr>
          </a:p>
          <a:p>
            <a:pPr indent="0" lvl="0" marL="0" rtl="0" algn="just">
              <a:spcBef>
                <a:spcPts val="0"/>
              </a:spcBef>
              <a:spcAft>
                <a:spcPts val="0"/>
              </a:spcAft>
              <a:buNone/>
            </a:pPr>
            <a:r>
              <a:t/>
            </a:r>
            <a:endParaRPr b="1" sz="2500">
              <a:solidFill>
                <a:srgbClr val="4A1E1E"/>
              </a:solidFill>
            </a:endParaRPr>
          </a:p>
          <a:p>
            <a:pPr indent="0" lvl="0" marL="0" rtl="0" algn="just">
              <a:spcBef>
                <a:spcPts val="0"/>
              </a:spcBef>
              <a:spcAft>
                <a:spcPts val="0"/>
              </a:spcAft>
              <a:buNone/>
            </a:pPr>
            <a:r>
              <a:rPr b="1" lang="en" sz="2500">
                <a:solidFill>
                  <a:srgbClr val="4A1E1E"/>
                </a:solidFill>
              </a:rPr>
              <a:t> </a:t>
            </a:r>
            <a:endParaRPr sz="2500">
              <a:solidFill>
                <a:srgbClr val="4A1E1E"/>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29fc5409f0b_0_34"/>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5" name="Google Shape;145;g29fc5409f0b_0_34"/>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6" name="Google Shape;146;g29fc5409f0b_0_34"/>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47" name="Google Shape;147;g29fc5409f0b_0_34"/>
          <p:cNvPicPr preferRelativeResize="0"/>
          <p:nvPr/>
        </p:nvPicPr>
        <p:blipFill rotWithShape="1">
          <a:blip r:embed="rId3">
            <a:alphaModFix/>
          </a:blip>
          <a:srcRect b="0" l="0" r="18179" t="9089"/>
          <a:stretch/>
        </p:blipFill>
        <p:spPr>
          <a:xfrm>
            <a:off x="10728250" y="62975"/>
            <a:ext cx="1311350" cy="1233700"/>
          </a:xfrm>
          <a:prstGeom prst="rect">
            <a:avLst/>
          </a:prstGeom>
          <a:noFill/>
          <a:ln>
            <a:noFill/>
          </a:ln>
        </p:spPr>
      </p:pic>
      <p:pic>
        <p:nvPicPr>
          <p:cNvPr id="148" name="Google Shape;148;g29fc5409f0b_0_34"/>
          <p:cNvPicPr preferRelativeResize="0"/>
          <p:nvPr/>
        </p:nvPicPr>
        <p:blipFill rotWithShape="1">
          <a:blip r:embed="rId4">
            <a:alphaModFix/>
          </a:blip>
          <a:srcRect b="0" l="0" r="0" t="0"/>
          <a:stretch/>
        </p:blipFill>
        <p:spPr>
          <a:xfrm>
            <a:off x="1553875" y="1199575"/>
            <a:ext cx="9350045" cy="5259400"/>
          </a:xfrm>
          <a:prstGeom prst="rect">
            <a:avLst/>
          </a:prstGeom>
          <a:noFill/>
          <a:ln>
            <a:noFill/>
          </a:ln>
        </p:spPr>
      </p:pic>
      <p:sp>
        <p:nvSpPr>
          <p:cNvPr id="149" name="Google Shape;149;g29fc5409f0b_0_34"/>
          <p:cNvSpPr txBox="1"/>
          <p:nvPr/>
        </p:nvSpPr>
        <p:spPr>
          <a:xfrm>
            <a:off x="746649" y="183775"/>
            <a:ext cx="11421000" cy="708000"/>
          </a:xfrm>
          <a:prstGeom prst="rect">
            <a:avLst/>
          </a:prstGeom>
          <a:noFill/>
          <a:ln>
            <a:noFill/>
          </a:ln>
        </p:spPr>
        <p:txBody>
          <a:bodyPr anchorCtr="0" anchor="b" bIns="45700" lIns="91425" spcFirstLastPara="1" rIns="91425" wrap="square" tIns="45700">
            <a:spAutoFit/>
          </a:bodyPr>
          <a:lstStyle/>
          <a:p>
            <a:pPr indent="0" lvl="0" marL="0" rtl="0" algn="ctr">
              <a:lnSpc>
                <a:spcPct val="138000"/>
              </a:lnSpc>
              <a:spcBef>
                <a:spcPts val="0"/>
              </a:spcBef>
              <a:spcAft>
                <a:spcPts val="0"/>
              </a:spcAft>
              <a:buClr>
                <a:schemeClr val="dk1"/>
              </a:buClr>
              <a:buSzPts val="1100"/>
              <a:buFont typeface="Arial"/>
              <a:buNone/>
            </a:pPr>
            <a:r>
              <a:rPr b="1" lang="en" sz="4000">
                <a:solidFill>
                  <a:schemeClr val="dk1"/>
                </a:solidFill>
              </a:rPr>
              <a:t>Containerization</a:t>
            </a:r>
            <a:endParaRPr b="1" i="0" sz="4000" u="none" cap="none" strike="noStrike">
              <a:solidFill>
                <a:schemeClr val="dk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4" name="Shape 884"/>
        <p:cNvGrpSpPr/>
        <p:nvPr/>
      </p:nvGrpSpPr>
      <p:grpSpPr>
        <a:xfrm>
          <a:off x="0" y="0"/>
          <a:ext cx="0" cy="0"/>
          <a:chOff x="0" y="0"/>
          <a:chExt cx="0" cy="0"/>
        </a:xfrm>
      </p:grpSpPr>
      <p:sp>
        <p:nvSpPr>
          <p:cNvPr id="885" name="Google Shape;885;g2ae7812c233_1_1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1800">
                <a:solidFill>
                  <a:srgbClr val="741B47"/>
                </a:solidFill>
              </a:rPr>
              <a:t>   </a:t>
            </a:r>
            <a:endParaRPr sz="1800">
              <a:solidFill>
                <a:srgbClr val="741B47"/>
              </a:solidFill>
            </a:endParaRPr>
          </a:p>
        </p:txBody>
      </p:sp>
      <p:sp>
        <p:nvSpPr>
          <p:cNvPr id="886" name="Google Shape;886;g2ae7812c233_1_19"/>
          <p:cNvSpPr txBox="1"/>
          <p:nvPr>
            <p:ph type="ctrTitle"/>
          </p:nvPr>
        </p:nvSpPr>
        <p:spPr>
          <a:xfrm>
            <a:off x="1304125" y="470300"/>
            <a:ext cx="10129500" cy="878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Arial"/>
              <a:buNone/>
            </a:pPr>
            <a:r>
              <a:rPr b="1" lang="en" sz="5600">
                <a:solidFill>
                  <a:srgbClr val="1C4587"/>
                </a:solidFill>
                <a:latin typeface="Exo"/>
                <a:ea typeface="Exo"/>
                <a:cs typeface="Exo"/>
                <a:sym typeface="Exo"/>
              </a:rPr>
              <a:t>Volume Types</a:t>
            </a:r>
            <a:endParaRPr b="1" sz="5600">
              <a:solidFill>
                <a:srgbClr val="1C4587"/>
              </a:solidFill>
              <a:latin typeface="Exo"/>
              <a:ea typeface="Exo"/>
              <a:cs typeface="Exo"/>
              <a:sym typeface="Exo"/>
            </a:endParaRPr>
          </a:p>
        </p:txBody>
      </p:sp>
      <p:sp>
        <p:nvSpPr>
          <p:cNvPr id="887" name="Google Shape;887;g2ae7812c233_1_19"/>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88" name="Google Shape;888;g2ae7812c233_1_19"/>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89" name="Google Shape;889;g2ae7812c233_1_19"/>
          <p:cNvSpPr/>
          <p:nvPr/>
        </p:nvSpPr>
        <p:spPr>
          <a:xfrm>
            <a:off x="-207925" y="0"/>
            <a:ext cx="4104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94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90" name="Google Shape;890;g2ae7812c233_1_19"/>
          <p:cNvPicPr preferRelativeResize="0"/>
          <p:nvPr/>
        </p:nvPicPr>
        <p:blipFill rotWithShape="1">
          <a:blip r:embed="rId3">
            <a:alphaModFix/>
          </a:blip>
          <a:srcRect b="0" l="0" r="18180" t="9090"/>
          <a:stretch/>
        </p:blipFill>
        <p:spPr>
          <a:xfrm>
            <a:off x="10728250" y="62975"/>
            <a:ext cx="1311350" cy="1233700"/>
          </a:xfrm>
          <a:prstGeom prst="rect">
            <a:avLst/>
          </a:prstGeom>
          <a:noFill/>
          <a:ln>
            <a:noFill/>
          </a:ln>
        </p:spPr>
      </p:pic>
      <p:sp>
        <p:nvSpPr>
          <p:cNvPr id="891" name="Google Shape;891;g2ae7812c233_1_19"/>
          <p:cNvSpPr txBox="1"/>
          <p:nvPr/>
        </p:nvSpPr>
        <p:spPr>
          <a:xfrm>
            <a:off x="542500" y="1296675"/>
            <a:ext cx="4853400" cy="5830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sz="2000">
              <a:solidFill>
                <a:srgbClr val="4A1E1E"/>
              </a:solidFill>
            </a:endParaRPr>
          </a:p>
          <a:p>
            <a:pPr indent="0" lvl="0" marL="0" rtl="0" algn="l">
              <a:lnSpc>
                <a:spcPct val="110526"/>
              </a:lnSpc>
              <a:spcBef>
                <a:spcPts val="800"/>
              </a:spcBef>
              <a:spcAft>
                <a:spcPts val="0"/>
              </a:spcAft>
              <a:buNone/>
            </a:pPr>
            <a:r>
              <a:t/>
            </a:r>
            <a:endParaRPr b="1" sz="2000">
              <a:solidFill>
                <a:srgbClr val="5B0F00"/>
              </a:solidFill>
              <a:highlight>
                <a:srgbClr val="FFFFFF"/>
              </a:highlight>
            </a:endParaRPr>
          </a:p>
          <a:p>
            <a:pPr indent="0" lvl="0" marL="0" rtl="0" algn="l">
              <a:lnSpc>
                <a:spcPct val="110526"/>
              </a:lnSpc>
              <a:spcBef>
                <a:spcPts val="1500"/>
              </a:spcBef>
              <a:spcAft>
                <a:spcPts val="0"/>
              </a:spcAft>
              <a:buNone/>
            </a:pPr>
            <a:r>
              <a:rPr b="1" lang="en" sz="2000">
                <a:solidFill>
                  <a:srgbClr val="5B0F00"/>
                </a:solidFill>
                <a:highlight>
                  <a:srgbClr val="FFFFFF"/>
                </a:highlight>
              </a:rPr>
              <a:t>NFS:</a:t>
            </a:r>
            <a:r>
              <a:rPr lang="en" sz="2000">
                <a:solidFill>
                  <a:srgbClr val="5B0F00"/>
                </a:solidFill>
                <a:highlight>
                  <a:srgbClr val="FFFFFF"/>
                </a:highlight>
              </a:rPr>
              <a:t>Network File System (NFS) is a standard protocol for mounting storage devices as local drives. Kubernetes lets you mount an NFS volume as a local drive in a container. Because legacy code often accesses data via NFS, this plugin is very useful for migrating legacy workloads to Kubernetes.</a:t>
            </a:r>
            <a:endParaRPr sz="2000">
              <a:solidFill>
                <a:srgbClr val="5B0F00"/>
              </a:solidFill>
              <a:highlight>
                <a:srgbClr val="FFFFFF"/>
              </a:highlight>
            </a:endParaRPr>
          </a:p>
          <a:p>
            <a:pPr indent="0" lvl="0" marL="0" rtl="0" algn="l">
              <a:lnSpc>
                <a:spcPct val="165517"/>
              </a:lnSpc>
              <a:spcBef>
                <a:spcPts val="1500"/>
              </a:spcBef>
              <a:spcAft>
                <a:spcPts val="0"/>
              </a:spcAft>
              <a:buNone/>
            </a:pPr>
            <a:r>
              <a:t/>
            </a:r>
            <a:endParaRPr sz="2000">
              <a:solidFill>
                <a:srgbClr val="5B0F00"/>
              </a:solidFill>
              <a:highlight>
                <a:srgbClr val="FFFFFF"/>
              </a:highlight>
            </a:endParaRPr>
          </a:p>
          <a:p>
            <a:pPr indent="0" lvl="0" marL="0" rtl="0" algn="l">
              <a:lnSpc>
                <a:spcPct val="165517"/>
              </a:lnSpc>
              <a:spcBef>
                <a:spcPts val="0"/>
              </a:spcBef>
              <a:spcAft>
                <a:spcPts val="0"/>
              </a:spcAft>
              <a:buNone/>
            </a:pPr>
            <a:r>
              <a:t/>
            </a:r>
            <a:endParaRPr sz="2000">
              <a:solidFill>
                <a:srgbClr val="5B0F00"/>
              </a:solidFill>
              <a:highlight>
                <a:srgbClr val="FFFFFF"/>
              </a:highlight>
            </a:endParaRPr>
          </a:p>
          <a:p>
            <a:pPr indent="0" lvl="0" marL="0" rtl="0" algn="just">
              <a:spcBef>
                <a:spcPts val="0"/>
              </a:spcBef>
              <a:spcAft>
                <a:spcPts val="0"/>
              </a:spcAft>
              <a:buNone/>
            </a:pPr>
            <a:r>
              <a:t/>
            </a:r>
            <a:endParaRPr b="1" sz="2500">
              <a:solidFill>
                <a:srgbClr val="4A1E1E"/>
              </a:solidFill>
            </a:endParaRPr>
          </a:p>
          <a:p>
            <a:pPr indent="0" lvl="0" marL="0" rtl="0" algn="just">
              <a:spcBef>
                <a:spcPts val="0"/>
              </a:spcBef>
              <a:spcAft>
                <a:spcPts val="0"/>
              </a:spcAft>
              <a:buNone/>
            </a:pPr>
            <a:r>
              <a:rPr b="1" lang="en" sz="2500">
                <a:solidFill>
                  <a:srgbClr val="4A1E1E"/>
                </a:solidFill>
              </a:rPr>
              <a:t> </a:t>
            </a:r>
            <a:endParaRPr sz="2500">
              <a:solidFill>
                <a:srgbClr val="4A1E1E"/>
              </a:solidFill>
            </a:endParaRPr>
          </a:p>
        </p:txBody>
      </p:sp>
      <p:pic>
        <p:nvPicPr>
          <p:cNvPr id="892" name="Google Shape;892;g2ae7812c233_1_19"/>
          <p:cNvPicPr preferRelativeResize="0"/>
          <p:nvPr/>
        </p:nvPicPr>
        <p:blipFill>
          <a:blip r:embed="rId4">
            <a:alphaModFix/>
          </a:blip>
          <a:stretch>
            <a:fillRect/>
          </a:stretch>
        </p:blipFill>
        <p:spPr>
          <a:xfrm>
            <a:off x="5610213" y="2239425"/>
            <a:ext cx="6429375" cy="28860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96" name="Shape 896"/>
        <p:cNvGrpSpPr/>
        <p:nvPr/>
      </p:nvGrpSpPr>
      <p:grpSpPr>
        <a:xfrm>
          <a:off x="0" y="0"/>
          <a:ext cx="0" cy="0"/>
          <a:chOff x="0" y="0"/>
          <a:chExt cx="0" cy="0"/>
        </a:xfrm>
      </p:grpSpPr>
      <p:sp>
        <p:nvSpPr>
          <p:cNvPr id="897" name="Google Shape;897;g2ae7812c233_1_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1800">
                <a:solidFill>
                  <a:srgbClr val="741B47"/>
                </a:solidFill>
              </a:rPr>
              <a:t>   </a:t>
            </a:r>
            <a:endParaRPr sz="1800">
              <a:solidFill>
                <a:srgbClr val="741B47"/>
              </a:solidFill>
            </a:endParaRPr>
          </a:p>
        </p:txBody>
      </p:sp>
      <p:sp>
        <p:nvSpPr>
          <p:cNvPr id="898" name="Google Shape;898;g2ae7812c233_1_7"/>
          <p:cNvSpPr txBox="1"/>
          <p:nvPr>
            <p:ph type="ctrTitle"/>
          </p:nvPr>
        </p:nvSpPr>
        <p:spPr>
          <a:xfrm>
            <a:off x="1304125" y="470300"/>
            <a:ext cx="10129500" cy="878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Arial"/>
              <a:buNone/>
            </a:pPr>
            <a:r>
              <a:rPr b="1" lang="en" sz="5600">
                <a:solidFill>
                  <a:srgbClr val="1C4587"/>
                </a:solidFill>
                <a:latin typeface="Exo"/>
                <a:ea typeface="Exo"/>
                <a:cs typeface="Exo"/>
                <a:sym typeface="Exo"/>
              </a:rPr>
              <a:t>Volume Types</a:t>
            </a:r>
            <a:endParaRPr b="1" sz="5600">
              <a:solidFill>
                <a:srgbClr val="1C4587"/>
              </a:solidFill>
              <a:latin typeface="Exo"/>
              <a:ea typeface="Exo"/>
              <a:cs typeface="Exo"/>
              <a:sym typeface="Exo"/>
            </a:endParaRPr>
          </a:p>
        </p:txBody>
      </p:sp>
      <p:sp>
        <p:nvSpPr>
          <p:cNvPr id="899" name="Google Shape;899;g2ae7812c233_1_7"/>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00" name="Google Shape;900;g2ae7812c233_1_7"/>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01" name="Google Shape;901;g2ae7812c233_1_7"/>
          <p:cNvSpPr/>
          <p:nvPr/>
        </p:nvSpPr>
        <p:spPr>
          <a:xfrm>
            <a:off x="-207925" y="0"/>
            <a:ext cx="4104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94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902" name="Google Shape;902;g2ae7812c233_1_7"/>
          <p:cNvPicPr preferRelativeResize="0"/>
          <p:nvPr/>
        </p:nvPicPr>
        <p:blipFill rotWithShape="1">
          <a:blip r:embed="rId3">
            <a:alphaModFix/>
          </a:blip>
          <a:srcRect b="0" l="0" r="18180" t="9090"/>
          <a:stretch/>
        </p:blipFill>
        <p:spPr>
          <a:xfrm>
            <a:off x="10728250" y="62975"/>
            <a:ext cx="1311350" cy="1233700"/>
          </a:xfrm>
          <a:prstGeom prst="rect">
            <a:avLst/>
          </a:prstGeom>
          <a:noFill/>
          <a:ln>
            <a:noFill/>
          </a:ln>
        </p:spPr>
      </p:pic>
      <p:sp>
        <p:nvSpPr>
          <p:cNvPr id="903" name="Google Shape;903;g2ae7812c233_1_7"/>
          <p:cNvSpPr txBox="1"/>
          <p:nvPr/>
        </p:nvSpPr>
        <p:spPr>
          <a:xfrm>
            <a:off x="371475" y="1486375"/>
            <a:ext cx="6217500" cy="4427700"/>
          </a:xfrm>
          <a:prstGeom prst="rect">
            <a:avLst/>
          </a:prstGeom>
          <a:noFill/>
          <a:ln>
            <a:noFill/>
          </a:ln>
        </p:spPr>
        <p:txBody>
          <a:bodyPr anchorCtr="0" anchor="t" bIns="91425" lIns="91425" spcFirstLastPara="1" rIns="91425" wrap="square" tIns="91425">
            <a:spAutoFit/>
          </a:bodyPr>
          <a:lstStyle/>
          <a:p>
            <a:pPr indent="0" lvl="0" marL="0" rtl="0" algn="l">
              <a:lnSpc>
                <a:spcPct val="110526"/>
              </a:lnSpc>
              <a:spcBef>
                <a:spcPts val="0"/>
              </a:spcBef>
              <a:spcAft>
                <a:spcPts val="0"/>
              </a:spcAft>
              <a:buNone/>
            </a:pPr>
            <a:r>
              <a:rPr b="1" lang="en" sz="2000">
                <a:solidFill>
                  <a:srgbClr val="5B0F00"/>
                </a:solidFill>
                <a:latin typeface="Roboto"/>
                <a:ea typeface="Roboto"/>
                <a:cs typeface="Roboto"/>
                <a:sym typeface="Roboto"/>
              </a:rPr>
              <a:t>Longhorn</a:t>
            </a:r>
            <a:r>
              <a:rPr lang="en" sz="2000">
                <a:solidFill>
                  <a:srgbClr val="5B0F00"/>
                </a:solidFill>
                <a:latin typeface="Roboto"/>
                <a:ea typeface="Roboto"/>
                <a:cs typeface="Roboto"/>
                <a:sym typeface="Roboto"/>
              </a:rPr>
              <a:t> is an open-source distributed block storage system designed for Kubernetes. It provides persistent storage for containerized applications running on Kubernetes clusters..Longhorn supports volume snapshots, allowing you to capture the state of a volume at a specific point in time. It also provides backup functionality for disaster recovery purposes.Longhorn uses synchronous replication to ensure that data is stored on multiple nodes, providing high availability. If one node fails, the data is still accessible from replicas on other nodes.</a:t>
            </a:r>
            <a:endParaRPr sz="2000">
              <a:solidFill>
                <a:srgbClr val="5B0F00"/>
              </a:solidFill>
              <a:latin typeface="Roboto"/>
              <a:ea typeface="Roboto"/>
              <a:cs typeface="Roboto"/>
              <a:sym typeface="Roboto"/>
            </a:endParaRPr>
          </a:p>
          <a:p>
            <a:pPr indent="0" lvl="0" marL="0" rtl="0" algn="l">
              <a:lnSpc>
                <a:spcPct val="110526"/>
              </a:lnSpc>
              <a:spcBef>
                <a:spcPts val="1500"/>
              </a:spcBef>
              <a:spcAft>
                <a:spcPts val="1500"/>
              </a:spcAft>
              <a:buNone/>
            </a:pPr>
            <a:r>
              <a:t/>
            </a:r>
            <a:endParaRPr b="1" sz="2000">
              <a:solidFill>
                <a:srgbClr val="5B0F00"/>
              </a:solidFill>
              <a:highlight>
                <a:srgbClr val="FFFFFF"/>
              </a:highlight>
            </a:endParaRPr>
          </a:p>
        </p:txBody>
      </p:sp>
      <p:pic>
        <p:nvPicPr>
          <p:cNvPr id="904" name="Google Shape;904;g2ae7812c233_1_7"/>
          <p:cNvPicPr preferRelativeResize="0"/>
          <p:nvPr/>
        </p:nvPicPr>
        <p:blipFill>
          <a:blip r:embed="rId4">
            <a:alphaModFix/>
          </a:blip>
          <a:stretch>
            <a:fillRect/>
          </a:stretch>
        </p:blipFill>
        <p:spPr>
          <a:xfrm>
            <a:off x="6588975" y="1569275"/>
            <a:ext cx="5484301" cy="42008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8" name="Shape 908"/>
        <p:cNvGrpSpPr/>
        <p:nvPr/>
      </p:nvGrpSpPr>
      <p:grpSpPr>
        <a:xfrm>
          <a:off x="0" y="0"/>
          <a:ext cx="0" cy="0"/>
          <a:chOff x="0" y="0"/>
          <a:chExt cx="0" cy="0"/>
        </a:xfrm>
      </p:grpSpPr>
      <p:sp>
        <p:nvSpPr>
          <p:cNvPr id="909" name="Google Shape;909;g2ad40089ea5_2_8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1800">
                <a:solidFill>
                  <a:srgbClr val="741B47"/>
                </a:solidFill>
              </a:rPr>
              <a:t>   </a:t>
            </a:r>
            <a:endParaRPr sz="1800">
              <a:solidFill>
                <a:srgbClr val="741B47"/>
              </a:solidFill>
            </a:endParaRPr>
          </a:p>
        </p:txBody>
      </p:sp>
      <p:sp>
        <p:nvSpPr>
          <p:cNvPr id="910" name="Google Shape;910;g2ad40089ea5_2_89"/>
          <p:cNvSpPr txBox="1"/>
          <p:nvPr>
            <p:ph type="ctrTitle"/>
          </p:nvPr>
        </p:nvSpPr>
        <p:spPr>
          <a:xfrm>
            <a:off x="1364475" y="772075"/>
            <a:ext cx="10129500" cy="878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Arial"/>
              <a:buNone/>
            </a:pPr>
            <a:r>
              <a:rPr b="1" lang="en" sz="5600">
                <a:solidFill>
                  <a:srgbClr val="1C4587"/>
                </a:solidFill>
                <a:latin typeface="Exo"/>
                <a:ea typeface="Exo"/>
                <a:cs typeface="Exo"/>
                <a:sym typeface="Exo"/>
              </a:rPr>
              <a:t>Persistent</a:t>
            </a:r>
            <a:r>
              <a:rPr b="1" lang="en" sz="5600">
                <a:solidFill>
                  <a:srgbClr val="1C4587"/>
                </a:solidFill>
                <a:latin typeface="Exo"/>
                <a:ea typeface="Exo"/>
                <a:cs typeface="Exo"/>
                <a:sym typeface="Exo"/>
              </a:rPr>
              <a:t>Volume</a:t>
            </a:r>
            <a:endParaRPr b="1" sz="5600">
              <a:solidFill>
                <a:srgbClr val="1C4587"/>
              </a:solidFill>
              <a:latin typeface="Exo"/>
              <a:ea typeface="Exo"/>
              <a:cs typeface="Exo"/>
              <a:sym typeface="Exo"/>
            </a:endParaRPr>
          </a:p>
        </p:txBody>
      </p:sp>
      <p:sp>
        <p:nvSpPr>
          <p:cNvPr id="911" name="Google Shape;911;g2ad40089ea5_2_89"/>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12" name="Google Shape;912;g2ad40089ea5_2_89"/>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13" name="Google Shape;913;g2ad40089ea5_2_89"/>
          <p:cNvSpPr/>
          <p:nvPr/>
        </p:nvSpPr>
        <p:spPr>
          <a:xfrm>
            <a:off x="-207925" y="0"/>
            <a:ext cx="4104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94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914" name="Google Shape;914;g2ad40089ea5_2_89"/>
          <p:cNvPicPr preferRelativeResize="0"/>
          <p:nvPr/>
        </p:nvPicPr>
        <p:blipFill rotWithShape="1">
          <a:blip r:embed="rId3">
            <a:alphaModFix/>
          </a:blip>
          <a:srcRect b="0" l="0" r="18180" t="9090"/>
          <a:stretch/>
        </p:blipFill>
        <p:spPr>
          <a:xfrm>
            <a:off x="10728250" y="62975"/>
            <a:ext cx="1311350" cy="1233700"/>
          </a:xfrm>
          <a:prstGeom prst="rect">
            <a:avLst/>
          </a:prstGeom>
          <a:noFill/>
          <a:ln>
            <a:noFill/>
          </a:ln>
        </p:spPr>
      </p:pic>
      <p:sp>
        <p:nvSpPr>
          <p:cNvPr id="915" name="Google Shape;915;g2ad40089ea5_2_89"/>
          <p:cNvSpPr txBox="1"/>
          <p:nvPr/>
        </p:nvSpPr>
        <p:spPr>
          <a:xfrm>
            <a:off x="942775" y="1530838"/>
            <a:ext cx="10852200" cy="1108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sz="2000">
              <a:solidFill>
                <a:srgbClr val="4A1E1E"/>
              </a:solidFill>
            </a:endParaRPr>
          </a:p>
          <a:p>
            <a:pPr indent="0" lvl="0" marL="0" rtl="0" algn="just">
              <a:spcBef>
                <a:spcPts val="0"/>
              </a:spcBef>
              <a:spcAft>
                <a:spcPts val="0"/>
              </a:spcAft>
              <a:buNone/>
            </a:pPr>
            <a:r>
              <a:rPr b="1" lang="en" sz="2000">
                <a:solidFill>
                  <a:srgbClr val="4A1E1E"/>
                </a:solidFill>
              </a:rPr>
              <a:t>A PersistentVolume (PV) </a:t>
            </a:r>
            <a:r>
              <a:rPr lang="en" sz="2000">
                <a:solidFill>
                  <a:srgbClr val="4A1E1E"/>
                </a:solidFill>
              </a:rPr>
              <a:t>is a piece of storage in the cluster that has been provisioned by an administrator or dynamically provisioned using Storage Classes</a:t>
            </a:r>
            <a:endParaRPr sz="2500">
              <a:solidFill>
                <a:srgbClr val="4A1E1E"/>
              </a:solidFill>
            </a:endParaRPr>
          </a:p>
        </p:txBody>
      </p:sp>
      <p:pic>
        <p:nvPicPr>
          <p:cNvPr id="916" name="Google Shape;916;g2ad40089ea5_2_89"/>
          <p:cNvPicPr preferRelativeResize="0"/>
          <p:nvPr/>
        </p:nvPicPr>
        <p:blipFill>
          <a:blip r:embed="rId4">
            <a:alphaModFix/>
          </a:blip>
          <a:stretch>
            <a:fillRect/>
          </a:stretch>
        </p:blipFill>
        <p:spPr>
          <a:xfrm>
            <a:off x="2812600" y="3229800"/>
            <a:ext cx="6687500" cy="16470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0" name="Shape 920"/>
        <p:cNvGrpSpPr/>
        <p:nvPr/>
      </p:nvGrpSpPr>
      <p:grpSpPr>
        <a:xfrm>
          <a:off x="0" y="0"/>
          <a:ext cx="0" cy="0"/>
          <a:chOff x="0" y="0"/>
          <a:chExt cx="0" cy="0"/>
        </a:xfrm>
      </p:grpSpPr>
      <p:sp>
        <p:nvSpPr>
          <p:cNvPr id="921" name="Google Shape;921;g2ad40089ea5_2_10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1800">
                <a:solidFill>
                  <a:srgbClr val="741B47"/>
                </a:solidFill>
              </a:rPr>
              <a:t>   </a:t>
            </a:r>
            <a:endParaRPr sz="1800">
              <a:solidFill>
                <a:srgbClr val="741B47"/>
              </a:solidFill>
            </a:endParaRPr>
          </a:p>
        </p:txBody>
      </p:sp>
      <p:sp>
        <p:nvSpPr>
          <p:cNvPr id="922" name="Google Shape;922;g2ad40089ea5_2_102"/>
          <p:cNvSpPr txBox="1"/>
          <p:nvPr>
            <p:ph type="ctrTitle"/>
          </p:nvPr>
        </p:nvSpPr>
        <p:spPr>
          <a:xfrm>
            <a:off x="1364475" y="772075"/>
            <a:ext cx="10129500" cy="878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Arial"/>
              <a:buNone/>
            </a:pPr>
            <a:r>
              <a:rPr b="1" lang="en" sz="5600">
                <a:solidFill>
                  <a:srgbClr val="1C4587"/>
                </a:solidFill>
                <a:latin typeface="Exo"/>
                <a:ea typeface="Exo"/>
                <a:cs typeface="Exo"/>
                <a:sym typeface="Exo"/>
              </a:rPr>
              <a:t>PersistentVolumeClaim</a:t>
            </a:r>
            <a:endParaRPr b="1" sz="5600">
              <a:solidFill>
                <a:srgbClr val="1C4587"/>
              </a:solidFill>
              <a:latin typeface="Exo"/>
              <a:ea typeface="Exo"/>
              <a:cs typeface="Exo"/>
              <a:sym typeface="Exo"/>
            </a:endParaRPr>
          </a:p>
        </p:txBody>
      </p:sp>
      <p:sp>
        <p:nvSpPr>
          <p:cNvPr id="923" name="Google Shape;923;g2ad40089ea5_2_102"/>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24" name="Google Shape;924;g2ad40089ea5_2_102"/>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25" name="Google Shape;925;g2ad40089ea5_2_102"/>
          <p:cNvSpPr/>
          <p:nvPr/>
        </p:nvSpPr>
        <p:spPr>
          <a:xfrm>
            <a:off x="-207925" y="0"/>
            <a:ext cx="4104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94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926" name="Google Shape;926;g2ad40089ea5_2_102"/>
          <p:cNvPicPr preferRelativeResize="0"/>
          <p:nvPr/>
        </p:nvPicPr>
        <p:blipFill rotWithShape="1">
          <a:blip r:embed="rId3">
            <a:alphaModFix/>
          </a:blip>
          <a:srcRect b="0" l="0" r="18180" t="9090"/>
          <a:stretch/>
        </p:blipFill>
        <p:spPr>
          <a:xfrm>
            <a:off x="10728250" y="62975"/>
            <a:ext cx="1311350" cy="1233700"/>
          </a:xfrm>
          <a:prstGeom prst="rect">
            <a:avLst/>
          </a:prstGeom>
          <a:noFill/>
          <a:ln>
            <a:noFill/>
          </a:ln>
        </p:spPr>
      </p:pic>
      <p:sp>
        <p:nvSpPr>
          <p:cNvPr id="927" name="Google Shape;927;g2ad40089ea5_2_102"/>
          <p:cNvSpPr txBox="1"/>
          <p:nvPr/>
        </p:nvSpPr>
        <p:spPr>
          <a:xfrm>
            <a:off x="942775" y="1530838"/>
            <a:ext cx="10852200" cy="3570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sz="2000">
              <a:solidFill>
                <a:srgbClr val="4A1E1E"/>
              </a:solidFill>
            </a:endParaRPr>
          </a:p>
          <a:p>
            <a:pPr indent="0" lvl="0" marL="0" rtl="0" algn="just">
              <a:spcBef>
                <a:spcPts val="0"/>
              </a:spcBef>
              <a:spcAft>
                <a:spcPts val="0"/>
              </a:spcAft>
              <a:buNone/>
            </a:pPr>
            <a:r>
              <a:rPr b="1" lang="en" sz="2000">
                <a:solidFill>
                  <a:srgbClr val="4A1E1E"/>
                </a:solidFill>
              </a:rPr>
              <a:t>A PersistentVolumeClaim (PVC) </a:t>
            </a:r>
            <a:r>
              <a:rPr lang="en" sz="2000">
                <a:solidFill>
                  <a:srgbClr val="4A1E1E"/>
                </a:solidFill>
              </a:rPr>
              <a:t>is a request for storage by a user. Users request for PersistentVolume resources based on type, access mode, and size. There are four access modes:</a:t>
            </a:r>
            <a:endParaRPr sz="2000">
              <a:solidFill>
                <a:srgbClr val="4A1E1E"/>
              </a:solidFill>
            </a:endParaRPr>
          </a:p>
          <a:p>
            <a:pPr indent="0" lvl="0" marL="0" rtl="0" algn="just">
              <a:spcBef>
                <a:spcPts val="0"/>
              </a:spcBef>
              <a:spcAft>
                <a:spcPts val="0"/>
              </a:spcAft>
              <a:buNone/>
            </a:pPr>
            <a:r>
              <a:t/>
            </a:r>
            <a:endParaRPr sz="2000">
              <a:solidFill>
                <a:srgbClr val="4A1E1E"/>
              </a:solidFill>
            </a:endParaRPr>
          </a:p>
          <a:p>
            <a:pPr indent="-355600" lvl="0" marL="457200" rtl="0" algn="just">
              <a:spcBef>
                <a:spcPts val="0"/>
              </a:spcBef>
              <a:spcAft>
                <a:spcPts val="0"/>
              </a:spcAft>
              <a:buClr>
                <a:srgbClr val="4A1E1E"/>
              </a:buClr>
              <a:buSzPts val="2000"/>
              <a:buChar char="❖"/>
            </a:pPr>
            <a:r>
              <a:rPr lang="en" sz="2000">
                <a:solidFill>
                  <a:srgbClr val="4A1E1E"/>
                </a:solidFill>
              </a:rPr>
              <a:t>ReadWriteOnce (read-write by a single node) </a:t>
            </a:r>
            <a:endParaRPr sz="2000">
              <a:solidFill>
                <a:srgbClr val="4A1E1E"/>
              </a:solidFill>
            </a:endParaRPr>
          </a:p>
          <a:p>
            <a:pPr indent="-355600" lvl="0" marL="457200" rtl="0" algn="just">
              <a:spcBef>
                <a:spcPts val="0"/>
              </a:spcBef>
              <a:spcAft>
                <a:spcPts val="0"/>
              </a:spcAft>
              <a:buClr>
                <a:srgbClr val="4A1E1E"/>
              </a:buClr>
              <a:buSzPts val="2000"/>
              <a:buChar char="❖"/>
            </a:pPr>
            <a:r>
              <a:rPr lang="en" sz="2000">
                <a:solidFill>
                  <a:srgbClr val="4A1E1E"/>
                </a:solidFill>
              </a:rPr>
              <a:t>ReadOnlyMany (read-only by many nodes)</a:t>
            </a:r>
            <a:endParaRPr sz="2000">
              <a:solidFill>
                <a:srgbClr val="4A1E1E"/>
              </a:solidFill>
            </a:endParaRPr>
          </a:p>
          <a:p>
            <a:pPr indent="-355600" lvl="0" marL="457200" rtl="0" algn="just">
              <a:spcBef>
                <a:spcPts val="0"/>
              </a:spcBef>
              <a:spcAft>
                <a:spcPts val="0"/>
              </a:spcAft>
              <a:buClr>
                <a:srgbClr val="4A1E1E"/>
              </a:buClr>
              <a:buSzPts val="2000"/>
              <a:buChar char="❖"/>
            </a:pPr>
            <a:r>
              <a:rPr lang="en" sz="2000">
                <a:solidFill>
                  <a:srgbClr val="4A1E1E"/>
                </a:solidFill>
              </a:rPr>
              <a:t>ReadWriteMany (read-write by many nodes).  </a:t>
            </a:r>
            <a:endParaRPr sz="2000">
              <a:solidFill>
                <a:srgbClr val="4A1E1E"/>
              </a:solidFill>
            </a:endParaRPr>
          </a:p>
          <a:p>
            <a:pPr indent="-355600" lvl="0" marL="457200" rtl="0" algn="just">
              <a:spcBef>
                <a:spcPts val="0"/>
              </a:spcBef>
              <a:spcAft>
                <a:spcPts val="0"/>
              </a:spcAft>
              <a:buClr>
                <a:srgbClr val="4A1E1E"/>
              </a:buClr>
              <a:buSzPts val="2000"/>
              <a:buChar char="❖"/>
            </a:pPr>
            <a:r>
              <a:rPr lang="en" sz="2000">
                <a:solidFill>
                  <a:srgbClr val="4A1E1E"/>
                </a:solidFill>
              </a:rPr>
              <a:t>ReadWriteOncePod (read-write only one pod in the cluster) </a:t>
            </a:r>
            <a:endParaRPr sz="2000">
              <a:solidFill>
                <a:srgbClr val="4A1E1E"/>
              </a:solidFill>
            </a:endParaRPr>
          </a:p>
          <a:p>
            <a:pPr indent="0" lvl="0" marL="914400" rtl="0" algn="just">
              <a:spcBef>
                <a:spcPts val="0"/>
              </a:spcBef>
              <a:spcAft>
                <a:spcPts val="0"/>
              </a:spcAft>
              <a:buNone/>
            </a:pPr>
            <a:r>
              <a:t/>
            </a:r>
            <a:endParaRPr sz="2000">
              <a:solidFill>
                <a:srgbClr val="4A1E1E"/>
              </a:solidFill>
            </a:endParaRPr>
          </a:p>
          <a:p>
            <a:pPr indent="0" lvl="0" marL="0" rtl="0" algn="just">
              <a:spcBef>
                <a:spcPts val="0"/>
              </a:spcBef>
              <a:spcAft>
                <a:spcPts val="0"/>
              </a:spcAft>
              <a:buNone/>
            </a:pPr>
            <a:r>
              <a:rPr lang="en" sz="2000">
                <a:solidFill>
                  <a:srgbClr val="4A1E1E"/>
                </a:solidFill>
              </a:rPr>
              <a:t>Once a suitable </a:t>
            </a:r>
            <a:r>
              <a:rPr b="1" lang="en" sz="2000">
                <a:solidFill>
                  <a:srgbClr val="4A1E1E"/>
                </a:solidFill>
              </a:rPr>
              <a:t>PersistentVolume</a:t>
            </a:r>
            <a:r>
              <a:rPr lang="en" sz="2000">
                <a:solidFill>
                  <a:srgbClr val="4A1E1E"/>
                </a:solidFill>
              </a:rPr>
              <a:t> is found, it is bound to a </a:t>
            </a:r>
            <a:r>
              <a:rPr b="1" lang="en" sz="2000">
                <a:solidFill>
                  <a:srgbClr val="4A1E1E"/>
                </a:solidFill>
              </a:rPr>
              <a:t>PersistentVolumeClaim.</a:t>
            </a:r>
            <a:r>
              <a:rPr lang="en" sz="2000">
                <a:solidFill>
                  <a:srgbClr val="4A1E1E"/>
                </a:solidFill>
              </a:rPr>
              <a:t>  </a:t>
            </a:r>
            <a:endParaRPr sz="2000">
              <a:solidFill>
                <a:srgbClr val="4A1E1E"/>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1" name="Shape 931"/>
        <p:cNvGrpSpPr/>
        <p:nvPr/>
      </p:nvGrpSpPr>
      <p:grpSpPr>
        <a:xfrm>
          <a:off x="0" y="0"/>
          <a:ext cx="0" cy="0"/>
          <a:chOff x="0" y="0"/>
          <a:chExt cx="0" cy="0"/>
        </a:xfrm>
      </p:grpSpPr>
      <p:sp>
        <p:nvSpPr>
          <p:cNvPr id="932" name="Google Shape;932;g2ad40089ea5_2_12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1800">
                <a:solidFill>
                  <a:srgbClr val="741B47"/>
                </a:solidFill>
              </a:rPr>
              <a:t>   </a:t>
            </a:r>
            <a:endParaRPr sz="1800">
              <a:solidFill>
                <a:srgbClr val="741B47"/>
              </a:solidFill>
            </a:endParaRPr>
          </a:p>
        </p:txBody>
      </p:sp>
      <p:sp>
        <p:nvSpPr>
          <p:cNvPr id="933" name="Google Shape;933;g2ad40089ea5_2_120"/>
          <p:cNvSpPr txBox="1"/>
          <p:nvPr>
            <p:ph type="ctrTitle"/>
          </p:nvPr>
        </p:nvSpPr>
        <p:spPr>
          <a:xfrm>
            <a:off x="1364475" y="772075"/>
            <a:ext cx="10129500" cy="878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Arial"/>
              <a:buNone/>
            </a:pPr>
            <a:r>
              <a:rPr b="1" lang="en" sz="5600">
                <a:solidFill>
                  <a:srgbClr val="1C4587"/>
                </a:solidFill>
                <a:latin typeface="Exo"/>
                <a:ea typeface="Exo"/>
                <a:cs typeface="Exo"/>
                <a:sym typeface="Exo"/>
              </a:rPr>
              <a:t>PersistentVolumeClaim</a:t>
            </a:r>
            <a:endParaRPr b="1" sz="5600">
              <a:solidFill>
                <a:srgbClr val="1C4587"/>
              </a:solidFill>
              <a:latin typeface="Exo"/>
              <a:ea typeface="Exo"/>
              <a:cs typeface="Exo"/>
              <a:sym typeface="Exo"/>
            </a:endParaRPr>
          </a:p>
        </p:txBody>
      </p:sp>
      <p:sp>
        <p:nvSpPr>
          <p:cNvPr id="934" name="Google Shape;934;g2ad40089ea5_2_120"/>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35" name="Google Shape;935;g2ad40089ea5_2_120"/>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36" name="Google Shape;936;g2ad40089ea5_2_120"/>
          <p:cNvSpPr/>
          <p:nvPr/>
        </p:nvSpPr>
        <p:spPr>
          <a:xfrm>
            <a:off x="-207925" y="0"/>
            <a:ext cx="4104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94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937" name="Google Shape;937;g2ad40089ea5_2_120"/>
          <p:cNvPicPr preferRelativeResize="0"/>
          <p:nvPr/>
        </p:nvPicPr>
        <p:blipFill rotWithShape="1">
          <a:blip r:embed="rId3">
            <a:alphaModFix/>
          </a:blip>
          <a:srcRect b="0" l="0" r="18180" t="9090"/>
          <a:stretch/>
        </p:blipFill>
        <p:spPr>
          <a:xfrm>
            <a:off x="10728250" y="62975"/>
            <a:ext cx="1311350" cy="1233700"/>
          </a:xfrm>
          <a:prstGeom prst="rect">
            <a:avLst/>
          </a:prstGeom>
          <a:noFill/>
          <a:ln>
            <a:noFill/>
          </a:ln>
        </p:spPr>
      </p:pic>
      <p:pic>
        <p:nvPicPr>
          <p:cNvPr id="938" name="Google Shape;938;g2ad40089ea5_2_120"/>
          <p:cNvPicPr preferRelativeResize="0"/>
          <p:nvPr/>
        </p:nvPicPr>
        <p:blipFill rotWithShape="1">
          <a:blip r:embed="rId4">
            <a:alphaModFix/>
          </a:blip>
          <a:srcRect b="11520" l="7170" r="-7169" t="-11519"/>
          <a:stretch/>
        </p:blipFill>
        <p:spPr>
          <a:xfrm>
            <a:off x="2655675" y="2277875"/>
            <a:ext cx="7641125" cy="34439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42" name="Shape 942"/>
        <p:cNvGrpSpPr/>
        <p:nvPr/>
      </p:nvGrpSpPr>
      <p:grpSpPr>
        <a:xfrm>
          <a:off x="0" y="0"/>
          <a:ext cx="0" cy="0"/>
          <a:chOff x="0" y="0"/>
          <a:chExt cx="0" cy="0"/>
        </a:xfrm>
      </p:grpSpPr>
      <p:sp>
        <p:nvSpPr>
          <p:cNvPr id="943" name="Google Shape;943;g2ad40089ea5_2_13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1800">
                <a:solidFill>
                  <a:srgbClr val="741B47"/>
                </a:solidFill>
              </a:rPr>
              <a:t>   </a:t>
            </a:r>
            <a:endParaRPr sz="1800">
              <a:solidFill>
                <a:srgbClr val="741B47"/>
              </a:solidFill>
            </a:endParaRPr>
          </a:p>
        </p:txBody>
      </p:sp>
      <p:sp>
        <p:nvSpPr>
          <p:cNvPr id="944" name="Google Shape;944;g2ad40089ea5_2_132"/>
          <p:cNvSpPr txBox="1"/>
          <p:nvPr>
            <p:ph type="ctrTitle"/>
          </p:nvPr>
        </p:nvSpPr>
        <p:spPr>
          <a:xfrm>
            <a:off x="1364475" y="772075"/>
            <a:ext cx="10129500" cy="878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Arial"/>
              <a:buNone/>
            </a:pPr>
            <a:r>
              <a:rPr b="1" lang="en" sz="5600">
                <a:solidFill>
                  <a:srgbClr val="1C4587"/>
                </a:solidFill>
                <a:latin typeface="Exo"/>
                <a:ea typeface="Exo"/>
                <a:cs typeface="Exo"/>
                <a:sym typeface="Exo"/>
              </a:rPr>
              <a:t>StorageClass</a:t>
            </a:r>
            <a:endParaRPr b="1" sz="5600">
              <a:solidFill>
                <a:srgbClr val="1C4587"/>
              </a:solidFill>
              <a:latin typeface="Exo"/>
              <a:ea typeface="Exo"/>
              <a:cs typeface="Exo"/>
              <a:sym typeface="Exo"/>
            </a:endParaRPr>
          </a:p>
        </p:txBody>
      </p:sp>
      <p:sp>
        <p:nvSpPr>
          <p:cNvPr id="945" name="Google Shape;945;g2ad40089ea5_2_132"/>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46" name="Google Shape;946;g2ad40089ea5_2_132"/>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47" name="Google Shape;947;g2ad40089ea5_2_132"/>
          <p:cNvSpPr/>
          <p:nvPr/>
        </p:nvSpPr>
        <p:spPr>
          <a:xfrm>
            <a:off x="-207925" y="0"/>
            <a:ext cx="4104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94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948" name="Google Shape;948;g2ad40089ea5_2_132"/>
          <p:cNvPicPr preferRelativeResize="0"/>
          <p:nvPr/>
        </p:nvPicPr>
        <p:blipFill rotWithShape="1">
          <a:blip r:embed="rId3">
            <a:alphaModFix/>
          </a:blip>
          <a:srcRect b="0" l="0" r="18180" t="9090"/>
          <a:stretch/>
        </p:blipFill>
        <p:spPr>
          <a:xfrm>
            <a:off x="10728250" y="62975"/>
            <a:ext cx="1311350" cy="1233700"/>
          </a:xfrm>
          <a:prstGeom prst="rect">
            <a:avLst/>
          </a:prstGeom>
          <a:noFill/>
          <a:ln>
            <a:noFill/>
          </a:ln>
        </p:spPr>
      </p:pic>
      <p:sp>
        <p:nvSpPr>
          <p:cNvPr id="949" name="Google Shape;949;g2ad40089ea5_2_132"/>
          <p:cNvSpPr txBox="1"/>
          <p:nvPr/>
        </p:nvSpPr>
        <p:spPr>
          <a:xfrm>
            <a:off x="942775" y="1530838"/>
            <a:ext cx="10852200" cy="3263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sz="2000">
              <a:solidFill>
                <a:srgbClr val="4A1E1E"/>
              </a:solidFill>
            </a:endParaRPr>
          </a:p>
          <a:p>
            <a:pPr indent="0" lvl="0" marL="0" rtl="0" algn="just">
              <a:spcBef>
                <a:spcPts val="0"/>
              </a:spcBef>
              <a:spcAft>
                <a:spcPts val="0"/>
              </a:spcAft>
              <a:buNone/>
            </a:pPr>
            <a:r>
              <a:rPr b="1" lang="en" sz="2000">
                <a:solidFill>
                  <a:srgbClr val="4A1E1E"/>
                </a:solidFill>
              </a:rPr>
              <a:t>Provisioning: </a:t>
            </a:r>
            <a:r>
              <a:rPr lang="en" sz="2000">
                <a:solidFill>
                  <a:srgbClr val="4A1E1E"/>
                </a:solidFill>
              </a:rPr>
              <a:t>There are two ways PVs may be provisioned; statically or dynamically.</a:t>
            </a:r>
            <a:endParaRPr sz="2000">
              <a:solidFill>
                <a:srgbClr val="4A1E1E"/>
              </a:solidFill>
            </a:endParaRPr>
          </a:p>
          <a:p>
            <a:pPr indent="0" lvl="0" marL="0" rtl="0" algn="just">
              <a:spcBef>
                <a:spcPts val="0"/>
              </a:spcBef>
              <a:spcAft>
                <a:spcPts val="0"/>
              </a:spcAft>
              <a:buNone/>
            </a:pPr>
            <a:r>
              <a:t/>
            </a:r>
            <a:endParaRPr sz="2000">
              <a:solidFill>
                <a:srgbClr val="4A1E1E"/>
              </a:solidFill>
            </a:endParaRPr>
          </a:p>
          <a:p>
            <a:pPr indent="0" lvl="0" marL="0" rtl="0" algn="just">
              <a:spcBef>
                <a:spcPts val="0"/>
              </a:spcBef>
              <a:spcAft>
                <a:spcPts val="0"/>
              </a:spcAft>
              <a:buNone/>
            </a:pPr>
            <a:r>
              <a:rPr b="1" lang="en" sz="2000">
                <a:solidFill>
                  <a:srgbClr val="4A1E1E"/>
                </a:solidFill>
              </a:rPr>
              <a:t>Static: </a:t>
            </a:r>
            <a:r>
              <a:rPr lang="en" sz="2000">
                <a:solidFill>
                  <a:srgbClr val="4A1E1E"/>
                </a:solidFill>
              </a:rPr>
              <a:t>A cluster administrator creates a number of PVs. They carry the details of the real storage, which is available for use by cluster users. They exist in the Kubernetes API and are available for consumption.</a:t>
            </a:r>
            <a:endParaRPr sz="2000">
              <a:solidFill>
                <a:srgbClr val="4A1E1E"/>
              </a:solidFill>
            </a:endParaRPr>
          </a:p>
          <a:p>
            <a:pPr indent="0" lvl="0" marL="0" rtl="0" algn="just">
              <a:spcBef>
                <a:spcPts val="0"/>
              </a:spcBef>
              <a:spcAft>
                <a:spcPts val="0"/>
              </a:spcAft>
              <a:buNone/>
            </a:pPr>
            <a:r>
              <a:t/>
            </a:r>
            <a:endParaRPr sz="2000">
              <a:solidFill>
                <a:srgbClr val="4A1E1E"/>
              </a:solidFill>
            </a:endParaRPr>
          </a:p>
          <a:p>
            <a:pPr indent="0" lvl="0" marL="0" rtl="0" algn="just">
              <a:spcBef>
                <a:spcPts val="0"/>
              </a:spcBef>
              <a:spcAft>
                <a:spcPts val="0"/>
              </a:spcAft>
              <a:buNone/>
            </a:pPr>
            <a:r>
              <a:rPr b="1" lang="en" sz="2000">
                <a:solidFill>
                  <a:srgbClr val="4A1E1E"/>
                </a:solidFill>
              </a:rPr>
              <a:t>Dynamic: </a:t>
            </a:r>
            <a:r>
              <a:rPr lang="en" sz="2000">
                <a:solidFill>
                  <a:srgbClr val="4A1E1E"/>
                </a:solidFill>
              </a:rPr>
              <a:t>When none of the static PVs the administrator created match a user's PersistentVolumeClaim, the cluster may try to dynamically provision a volume specially for the PVC. This provisioning is based on </a:t>
            </a:r>
            <a:r>
              <a:rPr b="1" lang="en" sz="2000">
                <a:solidFill>
                  <a:srgbClr val="4A1E1E"/>
                </a:solidFill>
              </a:rPr>
              <a:t>StorageClasses.</a:t>
            </a:r>
            <a:r>
              <a:rPr lang="en" sz="2000">
                <a:solidFill>
                  <a:srgbClr val="4A1E1E"/>
                </a:solidFill>
              </a:rPr>
              <a:t> </a:t>
            </a:r>
            <a:endParaRPr sz="2000">
              <a:solidFill>
                <a:srgbClr val="4A1E1E"/>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53" name="Shape 953"/>
        <p:cNvGrpSpPr/>
        <p:nvPr/>
      </p:nvGrpSpPr>
      <p:grpSpPr>
        <a:xfrm>
          <a:off x="0" y="0"/>
          <a:ext cx="0" cy="0"/>
          <a:chOff x="0" y="0"/>
          <a:chExt cx="0" cy="0"/>
        </a:xfrm>
      </p:grpSpPr>
      <p:sp>
        <p:nvSpPr>
          <p:cNvPr id="954" name="Google Shape;954;g2ad40089ea5_2_14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1800">
                <a:solidFill>
                  <a:srgbClr val="741B47"/>
                </a:solidFill>
              </a:rPr>
              <a:t>   </a:t>
            </a:r>
            <a:endParaRPr sz="1800">
              <a:solidFill>
                <a:srgbClr val="741B47"/>
              </a:solidFill>
            </a:endParaRPr>
          </a:p>
        </p:txBody>
      </p:sp>
      <p:sp>
        <p:nvSpPr>
          <p:cNvPr id="955" name="Google Shape;955;g2ad40089ea5_2_147"/>
          <p:cNvSpPr txBox="1"/>
          <p:nvPr>
            <p:ph type="ctrTitle"/>
          </p:nvPr>
        </p:nvSpPr>
        <p:spPr>
          <a:xfrm>
            <a:off x="1364475" y="772075"/>
            <a:ext cx="10129500" cy="878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Arial"/>
              <a:buNone/>
            </a:pPr>
            <a:r>
              <a:rPr b="1" lang="en" sz="5600">
                <a:solidFill>
                  <a:srgbClr val="1C4587"/>
                </a:solidFill>
                <a:latin typeface="Exo"/>
                <a:ea typeface="Exo"/>
                <a:cs typeface="Exo"/>
                <a:sym typeface="Exo"/>
              </a:rPr>
              <a:t>StorageClass</a:t>
            </a:r>
            <a:endParaRPr b="1" sz="5600">
              <a:solidFill>
                <a:srgbClr val="1C4587"/>
              </a:solidFill>
              <a:latin typeface="Exo"/>
              <a:ea typeface="Exo"/>
              <a:cs typeface="Exo"/>
              <a:sym typeface="Exo"/>
            </a:endParaRPr>
          </a:p>
        </p:txBody>
      </p:sp>
      <p:sp>
        <p:nvSpPr>
          <p:cNvPr id="956" name="Google Shape;956;g2ad40089ea5_2_147"/>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57" name="Google Shape;957;g2ad40089ea5_2_147"/>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58" name="Google Shape;958;g2ad40089ea5_2_147"/>
          <p:cNvSpPr/>
          <p:nvPr/>
        </p:nvSpPr>
        <p:spPr>
          <a:xfrm>
            <a:off x="-207925" y="0"/>
            <a:ext cx="4104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94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959" name="Google Shape;959;g2ad40089ea5_2_147"/>
          <p:cNvPicPr preferRelativeResize="0"/>
          <p:nvPr/>
        </p:nvPicPr>
        <p:blipFill rotWithShape="1">
          <a:blip r:embed="rId3">
            <a:alphaModFix/>
          </a:blip>
          <a:srcRect b="0" l="0" r="18180" t="9090"/>
          <a:stretch/>
        </p:blipFill>
        <p:spPr>
          <a:xfrm>
            <a:off x="10728250" y="62975"/>
            <a:ext cx="1311350" cy="1233700"/>
          </a:xfrm>
          <a:prstGeom prst="rect">
            <a:avLst/>
          </a:prstGeom>
          <a:noFill/>
          <a:ln>
            <a:noFill/>
          </a:ln>
        </p:spPr>
      </p:pic>
      <p:sp>
        <p:nvSpPr>
          <p:cNvPr id="960" name="Google Shape;960;g2ad40089ea5_2_147"/>
          <p:cNvSpPr txBox="1"/>
          <p:nvPr/>
        </p:nvSpPr>
        <p:spPr>
          <a:xfrm>
            <a:off x="942775" y="1530838"/>
            <a:ext cx="10852200" cy="1108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sz="2000">
              <a:solidFill>
                <a:srgbClr val="4A1E1E"/>
              </a:solidFill>
            </a:endParaRPr>
          </a:p>
          <a:p>
            <a:pPr indent="0" lvl="0" marL="0" rtl="0" algn="just">
              <a:spcBef>
                <a:spcPts val="0"/>
              </a:spcBef>
              <a:spcAft>
                <a:spcPts val="0"/>
              </a:spcAft>
              <a:buNone/>
            </a:pPr>
            <a:r>
              <a:rPr b="1" lang="en" sz="2000">
                <a:solidFill>
                  <a:srgbClr val="4A1E1E"/>
                </a:solidFill>
              </a:rPr>
              <a:t>StorageClass: </a:t>
            </a:r>
            <a:r>
              <a:rPr lang="en" sz="2000">
                <a:solidFill>
                  <a:srgbClr val="4A1E1E"/>
                </a:solidFill>
              </a:rPr>
              <a:t>provides a way for administrators to describe the "classes" of storage they offer. </a:t>
            </a:r>
            <a:endParaRPr sz="2000">
              <a:solidFill>
                <a:srgbClr val="4A1E1E"/>
              </a:solidFill>
            </a:endParaRPr>
          </a:p>
        </p:txBody>
      </p:sp>
      <p:pic>
        <p:nvPicPr>
          <p:cNvPr id="961" name="Google Shape;961;g2ad40089ea5_2_147"/>
          <p:cNvPicPr preferRelativeResize="0"/>
          <p:nvPr/>
        </p:nvPicPr>
        <p:blipFill>
          <a:blip r:embed="rId4">
            <a:alphaModFix/>
          </a:blip>
          <a:stretch>
            <a:fillRect/>
          </a:stretch>
        </p:blipFill>
        <p:spPr>
          <a:xfrm>
            <a:off x="3331675" y="2760650"/>
            <a:ext cx="5576925" cy="29527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65" name="Shape 965"/>
        <p:cNvGrpSpPr/>
        <p:nvPr/>
      </p:nvGrpSpPr>
      <p:grpSpPr>
        <a:xfrm>
          <a:off x="0" y="0"/>
          <a:ext cx="0" cy="0"/>
          <a:chOff x="0" y="0"/>
          <a:chExt cx="0" cy="0"/>
        </a:xfrm>
      </p:grpSpPr>
      <p:sp>
        <p:nvSpPr>
          <p:cNvPr id="966" name="Google Shape;966;g2ad40089ea5_2_16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1800">
                <a:solidFill>
                  <a:srgbClr val="741B47"/>
                </a:solidFill>
              </a:rPr>
              <a:t>   </a:t>
            </a:r>
            <a:endParaRPr sz="1800">
              <a:solidFill>
                <a:srgbClr val="741B47"/>
              </a:solidFill>
            </a:endParaRPr>
          </a:p>
        </p:txBody>
      </p:sp>
      <p:sp>
        <p:nvSpPr>
          <p:cNvPr id="967" name="Google Shape;967;g2ad40089ea5_2_160"/>
          <p:cNvSpPr txBox="1"/>
          <p:nvPr>
            <p:ph type="ctrTitle"/>
          </p:nvPr>
        </p:nvSpPr>
        <p:spPr>
          <a:xfrm>
            <a:off x="1364475" y="772075"/>
            <a:ext cx="10129500" cy="878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Arial"/>
              <a:buNone/>
            </a:pPr>
            <a:r>
              <a:rPr b="1" lang="en" sz="5600">
                <a:solidFill>
                  <a:srgbClr val="1C4587"/>
                </a:solidFill>
                <a:latin typeface="Exo"/>
                <a:ea typeface="Exo"/>
                <a:cs typeface="Exo"/>
                <a:sym typeface="Exo"/>
              </a:rPr>
              <a:t>StorageClass</a:t>
            </a:r>
            <a:endParaRPr b="1" sz="5600">
              <a:solidFill>
                <a:srgbClr val="1C4587"/>
              </a:solidFill>
              <a:latin typeface="Exo"/>
              <a:ea typeface="Exo"/>
              <a:cs typeface="Exo"/>
              <a:sym typeface="Exo"/>
            </a:endParaRPr>
          </a:p>
        </p:txBody>
      </p:sp>
      <p:sp>
        <p:nvSpPr>
          <p:cNvPr id="968" name="Google Shape;968;g2ad40089ea5_2_160"/>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69" name="Google Shape;969;g2ad40089ea5_2_160"/>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70" name="Google Shape;970;g2ad40089ea5_2_160"/>
          <p:cNvSpPr/>
          <p:nvPr/>
        </p:nvSpPr>
        <p:spPr>
          <a:xfrm>
            <a:off x="-207925" y="0"/>
            <a:ext cx="4104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94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971" name="Google Shape;971;g2ad40089ea5_2_160"/>
          <p:cNvPicPr preferRelativeResize="0"/>
          <p:nvPr/>
        </p:nvPicPr>
        <p:blipFill rotWithShape="1">
          <a:blip r:embed="rId3">
            <a:alphaModFix/>
          </a:blip>
          <a:srcRect b="0" l="0" r="18180" t="9090"/>
          <a:stretch/>
        </p:blipFill>
        <p:spPr>
          <a:xfrm>
            <a:off x="10728250" y="62975"/>
            <a:ext cx="1311350" cy="1233700"/>
          </a:xfrm>
          <a:prstGeom prst="rect">
            <a:avLst/>
          </a:prstGeom>
          <a:noFill/>
          <a:ln>
            <a:noFill/>
          </a:ln>
        </p:spPr>
      </p:pic>
      <p:pic>
        <p:nvPicPr>
          <p:cNvPr id="972" name="Google Shape;972;g2ad40089ea5_2_160"/>
          <p:cNvPicPr preferRelativeResize="0"/>
          <p:nvPr/>
        </p:nvPicPr>
        <p:blipFill>
          <a:blip r:embed="rId4">
            <a:alphaModFix/>
          </a:blip>
          <a:stretch>
            <a:fillRect/>
          </a:stretch>
        </p:blipFill>
        <p:spPr>
          <a:xfrm>
            <a:off x="2116286" y="2195050"/>
            <a:ext cx="7959425" cy="40096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76" name="Shape 976"/>
        <p:cNvGrpSpPr/>
        <p:nvPr/>
      </p:nvGrpSpPr>
      <p:grpSpPr>
        <a:xfrm>
          <a:off x="0" y="0"/>
          <a:ext cx="0" cy="0"/>
          <a:chOff x="0" y="0"/>
          <a:chExt cx="0" cy="0"/>
        </a:xfrm>
      </p:grpSpPr>
      <p:sp>
        <p:nvSpPr>
          <p:cNvPr id="977" name="Google Shape;977;g2ad40089ea5_1_1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 sz="3600">
                <a:solidFill>
                  <a:srgbClr val="741B47"/>
                </a:solidFill>
              </a:rPr>
              <a:t>                      ▶ Role and </a:t>
            </a:r>
            <a:r>
              <a:rPr lang="en" sz="3600">
                <a:solidFill>
                  <a:srgbClr val="741B47"/>
                </a:solidFill>
              </a:rPr>
              <a:t>ClusterRole</a:t>
            </a:r>
            <a:endParaRPr sz="2400">
              <a:solidFill>
                <a:srgbClr val="3A3F50"/>
              </a:solidFill>
            </a:endParaRPr>
          </a:p>
          <a:p>
            <a:pPr indent="0" lvl="0" marL="0" rtl="0" algn="l">
              <a:spcBef>
                <a:spcPts val="0"/>
              </a:spcBef>
              <a:spcAft>
                <a:spcPts val="0"/>
              </a:spcAft>
              <a:buClr>
                <a:schemeClr val="dk1"/>
              </a:buClr>
              <a:buSzPts val="1100"/>
              <a:buFont typeface="Arial"/>
              <a:buNone/>
            </a:pPr>
            <a:r>
              <a:rPr lang="en" sz="3600">
                <a:solidFill>
                  <a:srgbClr val="741B47"/>
                </a:solidFill>
              </a:rPr>
              <a:t>                      ▶ RoleBindings and ClusterRoleBindings</a:t>
            </a:r>
            <a:endParaRPr sz="2400">
              <a:solidFill>
                <a:srgbClr val="3A3F50"/>
              </a:solidFill>
            </a:endParaRPr>
          </a:p>
          <a:p>
            <a:pPr indent="0" lvl="0" marL="0" rtl="0" algn="l">
              <a:spcBef>
                <a:spcPts val="0"/>
              </a:spcBef>
              <a:spcAft>
                <a:spcPts val="0"/>
              </a:spcAft>
              <a:buClr>
                <a:schemeClr val="dk1"/>
              </a:buClr>
              <a:buSzPts val="1100"/>
              <a:buFont typeface="Arial"/>
              <a:buNone/>
            </a:pPr>
            <a:r>
              <a:rPr lang="en" sz="3600">
                <a:solidFill>
                  <a:srgbClr val="741B47"/>
                </a:solidFill>
              </a:rPr>
              <a:t>                      ▶ ServiceAccount</a:t>
            </a:r>
            <a:endParaRPr sz="2400">
              <a:solidFill>
                <a:srgbClr val="3A3F50"/>
              </a:solidFill>
            </a:endParaRPr>
          </a:p>
        </p:txBody>
      </p:sp>
      <p:sp>
        <p:nvSpPr>
          <p:cNvPr id="978" name="Google Shape;978;g2ad40089ea5_1_10"/>
          <p:cNvSpPr txBox="1"/>
          <p:nvPr>
            <p:ph type="ctrTitle"/>
          </p:nvPr>
        </p:nvSpPr>
        <p:spPr>
          <a:xfrm>
            <a:off x="1425875" y="1235950"/>
            <a:ext cx="10129500" cy="878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Arial"/>
              <a:buNone/>
            </a:pPr>
            <a:r>
              <a:rPr b="1" lang="en" sz="5600">
                <a:solidFill>
                  <a:srgbClr val="1C4587"/>
                </a:solidFill>
                <a:latin typeface="Exo"/>
                <a:ea typeface="Exo"/>
                <a:cs typeface="Exo"/>
                <a:sym typeface="Exo"/>
              </a:rPr>
              <a:t>KUBERNETES RBAC</a:t>
            </a:r>
            <a:endParaRPr b="1" sz="5600">
              <a:solidFill>
                <a:srgbClr val="1C4587"/>
              </a:solidFill>
              <a:latin typeface="Exo"/>
              <a:ea typeface="Exo"/>
              <a:cs typeface="Exo"/>
              <a:sym typeface="Exo"/>
            </a:endParaRPr>
          </a:p>
        </p:txBody>
      </p:sp>
      <p:sp>
        <p:nvSpPr>
          <p:cNvPr id="979" name="Google Shape;979;g2ad40089ea5_1_10"/>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80" name="Google Shape;980;g2ad40089ea5_1_10"/>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81" name="Google Shape;981;g2ad40089ea5_1_10"/>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94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82" name="Google Shape;982;g2ad40089ea5_1_10"/>
          <p:cNvSpPr/>
          <p:nvPr/>
        </p:nvSpPr>
        <p:spPr>
          <a:xfrm>
            <a:off x="780122" y="4439376"/>
            <a:ext cx="11421000" cy="2418600"/>
          </a:xfrm>
          <a:prstGeom prst="rtTriangle">
            <a:avLst/>
          </a:prstGeom>
          <a:solidFill>
            <a:srgbClr val="B2FACD"/>
          </a:solidFill>
          <a:ln cap="flat" cmpd="sng" w="25400">
            <a:solidFill>
              <a:srgbClr val="B2FAC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983" name="Google Shape;983;g2ad40089ea5_1_10"/>
          <p:cNvPicPr preferRelativeResize="0"/>
          <p:nvPr/>
        </p:nvPicPr>
        <p:blipFill rotWithShape="1">
          <a:blip r:embed="rId3">
            <a:alphaModFix/>
          </a:blip>
          <a:srcRect b="0" l="0" r="18180" t="9090"/>
          <a:stretch/>
        </p:blipFill>
        <p:spPr>
          <a:xfrm>
            <a:off x="10728250" y="62975"/>
            <a:ext cx="1311350" cy="12337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87" name="Shape 987"/>
        <p:cNvGrpSpPr/>
        <p:nvPr/>
      </p:nvGrpSpPr>
      <p:grpSpPr>
        <a:xfrm>
          <a:off x="0" y="0"/>
          <a:ext cx="0" cy="0"/>
          <a:chOff x="0" y="0"/>
          <a:chExt cx="0" cy="0"/>
        </a:xfrm>
      </p:grpSpPr>
      <p:sp>
        <p:nvSpPr>
          <p:cNvPr id="988" name="Google Shape;988;g2ad40089ea5_2_214"/>
          <p:cNvSpPr/>
          <p:nvPr/>
        </p:nvSpPr>
        <p:spPr>
          <a:xfrm>
            <a:off x="1133775" y="870550"/>
            <a:ext cx="10393200" cy="2584500"/>
          </a:xfrm>
          <a:prstGeom prst="rect">
            <a:avLst/>
          </a:prstGeom>
          <a:solidFill>
            <a:schemeClr val="lt1"/>
          </a:solid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 sz="2000">
                <a:solidFill>
                  <a:srgbClr val="4A1E1E"/>
                </a:solidFill>
              </a:rPr>
              <a:t>Role-based access control (RBAC) </a:t>
            </a:r>
            <a:r>
              <a:rPr lang="en" sz="2000">
                <a:solidFill>
                  <a:srgbClr val="4A1E1E"/>
                </a:solidFill>
              </a:rPr>
              <a:t>is a method of regulating access to computer or network resources based on the roles of individual users within your organization.</a:t>
            </a:r>
            <a:endParaRPr sz="2000">
              <a:solidFill>
                <a:srgbClr val="4A1E1E"/>
              </a:solidFill>
            </a:endParaRPr>
          </a:p>
          <a:p>
            <a:pPr indent="0" lvl="0" marL="0" rtl="0" algn="just">
              <a:spcBef>
                <a:spcPts val="0"/>
              </a:spcBef>
              <a:spcAft>
                <a:spcPts val="0"/>
              </a:spcAft>
              <a:buNone/>
            </a:pPr>
            <a:r>
              <a:t/>
            </a:r>
            <a:endParaRPr b="1" sz="2000">
              <a:solidFill>
                <a:srgbClr val="4A1E1E"/>
              </a:solidFill>
            </a:endParaRPr>
          </a:p>
          <a:p>
            <a:pPr indent="0" lvl="0" marL="0" rtl="0" algn="l">
              <a:spcBef>
                <a:spcPts val="0"/>
              </a:spcBef>
              <a:spcAft>
                <a:spcPts val="0"/>
              </a:spcAft>
              <a:buClr>
                <a:schemeClr val="dk1"/>
              </a:buClr>
              <a:buSzPts val="1100"/>
              <a:buFont typeface="Arial"/>
              <a:buNone/>
            </a:pPr>
            <a:r>
              <a:t/>
            </a:r>
            <a:endParaRPr sz="3600">
              <a:solidFill>
                <a:srgbClr val="741B47"/>
              </a:solidFill>
            </a:endParaRPr>
          </a:p>
        </p:txBody>
      </p:sp>
      <p:sp>
        <p:nvSpPr>
          <p:cNvPr id="989" name="Google Shape;989;g2ad40089ea5_2_214"/>
          <p:cNvSpPr txBox="1"/>
          <p:nvPr>
            <p:ph type="ctrTitle"/>
          </p:nvPr>
        </p:nvSpPr>
        <p:spPr>
          <a:xfrm>
            <a:off x="1265625" y="625675"/>
            <a:ext cx="10129500" cy="878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Arial"/>
              <a:buNone/>
            </a:pPr>
            <a:r>
              <a:rPr b="1" lang="en" sz="5600">
                <a:solidFill>
                  <a:srgbClr val="1C4587"/>
                </a:solidFill>
                <a:latin typeface="Exo"/>
                <a:ea typeface="Exo"/>
                <a:cs typeface="Exo"/>
                <a:sym typeface="Exo"/>
              </a:rPr>
              <a:t>KUBERNETES RBAC</a:t>
            </a:r>
            <a:endParaRPr b="1" sz="5600">
              <a:solidFill>
                <a:srgbClr val="1C4587"/>
              </a:solidFill>
              <a:latin typeface="Exo"/>
              <a:ea typeface="Exo"/>
              <a:cs typeface="Exo"/>
              <a:sym typeface="Exo"/>
            </a:endParaRPr>
          </a:p>
        </p:txBody>
      </p:sp>
      <p:sp>
        <p:nvSpPr>
          <p:cNvPr id="990" name="Google Shape;990;g2ad40089ea5_2_214"/>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91" name="Google Shape;991;g2ad40089ea5_2_214"/>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92" name="Google Shape;992;g2ad40089ea5_2_214"/>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94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993" name="Google Shape;993;g2ad40089ea5_2_214"/>
          <p:cNvPicPr preferRelativeResize="0"/>
          <p:nvPr/>
        </p:nvPicPr>
        <p:blipFill rotWithShape="1">
          <a:blip r:embed="rId3">
            <a:alphaModFix/>
          </a:blip>
          <a:srcRect b="0" l="0" r="18180" t="9090"/>
          <a:stretch/>
        </p:blipFill>
        <p:spPr>
          <a:xfrm>
            <a:off x="10728250" y="62975"/>
            <a:ext cx="1311350" cy="1233700"/>
          </a:xfrm>
          <a:prstGeom prst="rect">
            <a:avLst/>
          </a:prstGeom>
          <a:noFill/>
          <a:ln>
            <a:noFill/>
          </a:ln>
        </p:spPr>
      </p:pic>
      <p:pic>
        <p:nvPicPr>
          <p:cNvPr id="994" name="Google Shape;994;g2ad40089ea5_2_214"/>
          <p:cNvPicPr preferRelativeResize="0"/>
          <p:nvPr/>
        </p:nvPicPr>
        <p:blipFill>
          <a:blip r:embed="rId4">
            <a:alphaModFix/>
          </a:blip>
          <a:stretch>
            <a:fillRect/>
          </a:stretch>
        </p:blipFill>
        <p:spPr>
          <a:xfrm>
            <a:off x="2872975" y="2786375"/>
            <a:ext cx="6856474" cy="3068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2aa37ea10a6_0_380"/>
          <p:cNvSpPr/>
          <p:nvPr/>
        </p:nvSpPr>
        <p:spPr>
          <a:xfrm>
            <a:off x="0" y="927858"/>
            <a:ext cx="75600" cy="861300"/>
          </a:xfrm>
          <a:prstGeom prst="rect">
            <a:avLst/>
          </a:prstGeom>
          <a:solidFill>
            <a:srgbClr val="0EC0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A4C74"/>
              </a:solidFill>
              <a:latin typeface="Calibri"/>
              <a:ea typeface="Calibri"/>
              <a:cs typeface="Calibri"/>
              <a:sym typeface="Calibri"/>
            </a:endParaRPr>
          </a:p>
        </p:txBody>
      </p:sp>
      <p:sp>
        <p:nvSpPr>
          <p:cNvPr id="156" name="Google Shape;156;g2aa37ea10a6_0_380"/>
          <p:cNvSpPr txBox="1"/>
          <p:nvPr/>
        </p:nvSpPr>
        <p:spPr>
          <a:xfrm>
            <a:off x="375615" y="1659053"/>
            <a:ext cx="7010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38000"/>
              </a:lnSpc>
              <a:spcBef>
                <a:spcPts val="0"/>
              </a:spcBef>
              <a:spcAft>
                <a:spcPts val="0"/>
              </a:spcAft>
              <a:buNone/>
            </a:pPr>
            <a:r>
              <a:t/>
            </a:r>
            <a:endParaRPr sz="2000">
              <a:highlight>
                <a:srgbClr val="F7F7F8"/>
              </a:highlight>
            </a:endParaRPr>
          </a:p>
        </p:txBody>
      </p:sp>
      <p:sp>
        <p:nvSpPr>
          <p:cNvPr id="157" name="Google Shape;157;g2aa37ea10a6_0_380"/>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58" name="Google Shape;158;g2aa37ea10a6_0_380"/>
          <p:cNvPicPr preferRelativeResize="0"/>
          <p:nvPr/>
        </p:nvPicPr>
        <p:blipFill rotWithShape="1">
          <a:blip r:embed="rId3">
            <a:alphaModFix/>
          </a:blip>
          <a:srcRect b="0" l="0" r="18180" t="9090"/>
          <a:stretch/>
        </p:blipFill>
        <p:spPr>
          <a:xfrm>
            <a:off x="10669225" y="23525"/>
            <a:ext cx="1311350" cy="1233700"/>
          </a:xfrm>
          <a:prstGeom prst="rect">
            <a:avLst/>
          </a:prstGeom>
          <a:noFill/>
          <a:ln>
            <a:noFill/>
          </a:ln>
        </p:spPr>
      </p:pic>
      <p:sp>
        <p:nvSpPr>
          <p:cNvPr id="159" name="Google Shape;159;g2aa37ea10a6_0_380"/>
          <p:cNvSpPr txBox="1"/>
          <p:nvPr/>
        </p:nvSpPr>
        <p:spPr>
          <a:xfrm>
            <a:off x="1260000" y="1785775"/>
            <a:ext cx="4632600" cy="316500"/>
          </a:xfrm>
          <a:prstGeom prst="rect">
            <a:avLst/>
          </a:prstGeom>
          <a:noFill/>
          <a:ln>
            <a:noFill/>
          </a:ln>
        </p:spPr>
        <p:txBody>
          <a:bodyPr anchorCtr="0" anchor="t" bIns="91425" lIns="91425" spcFirstLastPara="1" rIns="91425" wrap="square" tIns="91425">
            <a:noAutofit/>
          </a:bodyPr>
          <a:lstStyle/>
          <a:p>
            <a:pPr indent="0" lvl="0" marL="0" marR="0" rtl="0" algn="l">
              <a:lnSpc>
                <a:spcPct val="138000"/>
              </a:lnSpc>
              <a:spcBef>
                <a:spcPts val="0"/>
              </a:spcBef>
              <a:spcAft>
                <a:spcPts val="0"/>
              </a:spcAft>
              <a:buNone/>
            </a:pPr>
            <a:r>
              <a:rPr lang="en" sz="2000">
                <a:highlight>
                  <a:srgbClr val="F7F7F8"/>
                </a:highlight>
              </a:rPr>
              <a:t>Application Isolation</a:t>
            </a:r>
            <a:endParaRPr sz="2000">
              <a:highlight>
                <a:srgbClr val="F7F7F8"/>
              </a:highlight>
            </a:endParaRPr>
          </a:p>
        </p:txBody>
      </p:sp>
      <p:grpSp>
        <p:nvGrpSpPr>
          <p:cNvPr id="160" name="Google Shape;160;g2aa37ea10a6_0_380"/>
          <p:cNvGrpSpPr/>
          <p:nvPr/>
        </p:nvGrpSpPr>
        <p:grpSpPr>
          <a:xfrm flipH="1">
            <a:off x="799106" y="1822824"/>
            <a:ext cx="373745" cy="242409"/>
            <a:chOff x="6625864" y="1832111"/>
            <a:chExt cx="6820169" cy="4367730"/>
          </a:xfrm>
        </p:grpSpPr>
        <p:sp>
          <p:nvSpPr>
            <p:cNvPr id="161" name="Google Shape;161;g2aa37ea10a6_0_380"/>
            <p:cNvSpPr/>
            <p:nvPr/>
          </p:nvSpPr>
          <p:spPr>
            <a:xfrm>
              <a:off x="8676705" y="2559254"/>
              <a:ext cx="4769328" cy="727142"/>
            </a:xfrm>
            <a:custGeom>
              <a:rect b="b" l="l" r="r" t="t"/>
              <a:pathLst>
                <a:path extrusionOk="0" h="727142" w="4769328">
                  <a:moveTo>
                    <a:pt x="121465" y="0"/>
                  </a:moveTo>
                  <a:lnTo>
                    <a:pt x="1221333" y="0"/>
                  </a:lnTo>
                  <a:lnTo>
                    <a:pt x="1234446" y="6816"/>
                  </a:lnTo>
                  <a:cubicBezTo>
                    <a:pt x="1250974" y="17493"/>
                    <a:pt x="1265473" y="29333"/>
                    <a:pt x="1278775" y="43169"/>
                  </a:cubicBezTo>
                  <a:cubicBezTo>
                    <a:pt x="1331983" y="96384"/>
                    <a:pt x="1427757" y="249644"/>
                    <a:pt x="1470324" y="253901"/>
                  </a:cubicBezTo>
                  <a:cubicBezTo>
                    <a:pt x="1515019" y="256029"/>
                    <a:pt x="1544815" y="285830"/>
                    <a:pt x="1587382" y="300730"/>
                  </a:cubicBezTo>
                  <a:cubicBezTo>
                    <a:pt x="1632077" y="315630"/>
                    <a:pt x="1666130" y="370974"/>
                    <a:pt x="1725723" y="307116"/>
                  </a:cubicBezTo>
                  <a:cubicBezTo>
                    <a:pt x="1787445" y="243258"/>
                    <a:pt x="1757648" y="111284"/>
                    <a:pt x="1749135" y="45297"/>
                  </a:cubicBezTo>
                  <a:cubicBezTo>
                    <a:pt x="1746475" y="28801"/>
                    <a:pt x="1741553" y="15098"/>
                    <a:pt x="1734004" y="3424"/>
                  </a:cubicBezTo>
                  <a:lnTo>
                    <a:pt x="1730442" y="0"/>
                  </a:lnTo>
                  <a:lnTo>
                    <a:pt x="4769328" y="0"/>
                  </a:lnTo>
                  <a:lnTo>
                    <a:pt x="4769328" y="727142"/>
                  </a:lnTo>
                  <a:lnTo>
                    <a:pt x="306555" y="727142"/>
                  </a:lnTo>
                  <a:lnTo>
                    <a:pt x="304002" y="717937"/>
                  </a:lnTo>
                  <a:cubicBezTo>
                    <a:pt x="261436" y="524234"/>
                    <a:pt x="33705" y="145342"/>
                    <a:pt x="12422" y="92127"/>
                  </a:cubicBezTo>
                  <a:cubicBezTo>
                    <a:pt x="-10990" y="38912"/>
                    <a:pt x="1780" y="19754"/>
                    <a:pt x="25192" y="19754"/>
                  </a:cubicBezTo>
                  <a:cubicBezTo>
                    <a:pt x="33173" y="19754"/>
                    <a:pt x="65697" y="14366"/>
                    <a:pt x="108845" y="3478"/>
                  </a:cubicBezTo>
                  <a:lnTo>
                    <a:pt x="121465" y="0"/>
                  </a:lnTo>
                  <a:close/>
                </a:path>
              </a:pathLst>
            </a:custGeom>
            <a:gradFill>
              <a:gsLst>
                <a:gs pos="0">
                  <a:srgbClr val="96E2C0"/>
                </a:gs>
                <a:gs pos="41000">
                  <a:srgbClr val="BEEDD8"/>
                </a:gs>
                <a:gs pos="83000">
                  <a:srgbClr val="D3F3E5"/>
                </a:gs>
                <a:gs pos="100000">
                  <a:srgbClr val="E9F8F1"/>
                </a:gs>
              </a:gsLst>
              <a:lin ang="0" scaled="0"/>
            </a:gra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162" name="Google Shape;162;g2aa37ea10a6_0_380"/>
            <p:cNvSpPr/>
            <p:nvPr/>
          </p:nvSpPr>
          <p:spPr>
            <a:xfrm>
              <a:off x="7565934" y="1832112"/>
              <a:ext cx="5880099" cy="727143"/>
            </a:xfrm>
            <a:custGeom>
              <a:rect b="b" l="l" r="r" t="t"/>
              <a:pathLst>
                <a:path extrusionOk="0" h="727143" w="5880099">
                  <a:moveTo>
                    <a:pt x="1666414" y="520134"/>
                  </a:moveTo>
                  <a:cubicBezTo>
                    <a:pt x="1697442" y="518737"/>
                    <a:pt x="1732958" y="519137"/>
                    <a:pt x="1793615" y="544680"/>
                  </a:cubicBezTo>
                  <a:cubicBezTo>
                    <a:pt x="1876620" y="580866"/>
                    <a:pt x="1974523" y="602152"/>
                    <a:pt x="2119249" y="646853"/>
                  </a:cubicBezTo>
                  <a:cubicBezTo>
                    <a:pt x="2191612" y="669203"/>
                    <a:pt x="2245884" y="686232"/>
                    <a:pt x="2288717" y="704591"/>
                  </a:cubicBezTo>
                  <a:lnTo>
                    <a:pt x="2332104" y="727143"/>
                  </a:lnTo>
                  <a:lnTo>
                    <a:pt x="1232236" y="727143"/>
                  </a:lnTo>
                  <a:lnTo>
                    <a:pt x="1265791" y="717895"/>
                  </a:lnTo>
                  <a:cubicBezTo>
                    <a:pt x="1330705" y="698471"/>
                    <a:pt x="1406260" y="669203"/>
                    <a:pt x="1459468" y="629824"/>
                  </a:cubicBezTo>
                  <a:cubicBezTo>
                    <a:pt x="1565884" y="551065"/>
                    <a:pt x="1595681" y="521265"/>
                    <a:pt x="1636119" y="521265"/>
                  </a:cubicBezTo>
                  <a:cubicBezTo>
                    <a:pt x="1646229" y="521265"/>
                    <a:pt x="1656072" y="520600"/>
                    <a:pt x="1666414" y="520134"/>
                  </a:cubicBezTo>
                  <a:close/>
                  <a:moveTo>
                    <a:pt x="0" y="0"/>
                  </a:moveTo>
                  <a:lnTo>
                    <a:pt x="5880099" y="0"/>
                  </a:lnTo>
                  <a:lnTo>
                    <a:pt x="5880099" y="727143"/>
                  </a:lnTo>
                  <a:lnTo>
                    <a:pt x="2841213" y="727143"/>
                  </a:lnTo>
                  <a:lnTo>
                    <a:pt x="2813881" y="700866"/>
                  </a:lnTo>
                  <a:cubicBezTo>
                    <a:pt x="2787542" y="684104"/>
                    <a:pt x="2749232" y="672396"/>
                    <a:pt x="2696024" y="659624"/>
                  </a:cubicBezTo>
                  <a:cubicBezTo>
                    <a:pt x="2587480" y="634081"/>
                    <a:pt x="2570454" y="659624"/>
                    <a:pt x="2421471" y="570223"/>
                  </a:cubicBezTo>
                  <a:cubicBezTo>
                    <a:pt x="2272488" y="482950"/>
                    <a:pt x="1925571" y="319047"/>
                    <a:pt x="1878748" y="289247"/>
                  </a:cubicBezTo>
                  <a:cubicBezTo>
                    <a:pt x="1831925" y="261575"/>
                    <a:pt x="1695712" y="229646"/>
                    <a:pt x="1531831" y="267961"/>
                  </a:cubicBezTo>
                  <a:cubicBezTo>
                    <a:pt x="1367950" y="306276"/>
                    <a:pt x="1189171" y="374391"/>
                    <a:pt x="1157246" y="374391"/>
                  </a:cubicBezTo>
                  <a:cubicBezTo>
                    <a:pt x="1125321" y="374391"/>
                    <a:pt x="1055087" y="393548"/>
                    <a:pt x="1055087" y="419092"/>
                  </a:cubicBezTo>
                  <a:cubicBezTo>
                    <a:pt x="1055087" y="419092"/>
                    <a:pt x="863537" y="397806"/>
                    <a:pt x="776276" y="457407"/>
                  </a:cubicBezTo>
                  <a:cubicBezTo>
                    <a:pt x="686886" y="517008"/>
                    <a:pt x="680501" y="551065"/>
                    <a:pt x="625165" y="574480"/>
                  </a:cubicBezTo>
                  <a:cubicBezTo>
                    <a:pt x="567700" y="595766"/>
                    <a:pt x="533647" y="595766"/>
                    <a:pt x="503850" y="589380"/>
                  </a:cubicBezTo>
                  <a:cubicBezTo>
                    <a:pt x="503850" y="589380"/>
                    <a:pt x="339969" y="527651"/>
                    <a:pt x="371894" y="431863"/>
                  </a:cubicBezTo>
                  <a:cubicBezTo>
                    <a:pt x="403819" y="338205"/>
                    <a:pt x="410204" y="187074"/>
                    <a:pt x="252708" y="65743"/>
                  </a:cubicBezTo>
                  <a:cubicBezTo>
                    <a:pt x="193647" y="21042"/>
                    <a:pt x="125009" y="1486"/>
                    <a:pt x="58129" y="1"/>
                  </a:cubicBezTo>
                  <a:lnTo>
                    <a:pt x="0" y="3776"/>
                  </a:lnTo>
                  <a:close/>
                </a:path>
              </a:pathLst>
            </a:custGeom>
            <a:gradFill>
              <a:gsLst>
                <a:gs pos="0">
                  <a:srgbClr val="1CC083"/>
                </a:gs>
                <a:gs pos="41000">
                  <a:srgbClr val="65E9B8"/>
                </a:gs>
                <a:gs pos="83000">
                  <a:srgbClr val="98F0CF"/>
                </a:gs>
                <a:gs pos="100000">
                  <a:srgbClr val="CAF8E7"/>
                </a:gs>
              </a:gsLst>
              <a:lin ang="0" scaled="0"/>
            </a:gra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163" name="Google Shape;163;g2aa37ea10a6_0_380"/>
            <p:cNvSpPr/>
            <p:nvPr/>
          </p:nvSpPr>
          <p:spPr>
            <a:xfrm>
              <a:off x="9898038" y="2559254"/>
              <a:ext cx="542487" cy="337204"/>
            </a:xfrm>
            <a:custGeom>
              <a:rect b="b" l="l" r="r" t="t"/>
              <a:pathLst>
                <a:path extrusionOk="0" h="337204" w="542487">
                  <a:moveTo>
                    <a:pt x="0" y="0"/>
                  </a:moveTo>
                  <a:lnTo>
                    <a:pt x="509109" y="0"/>
                  </a:lnTo>
                  <a:lnTo>
                    <a:pt x="512671" y="3424"/>
                  </a:lnTo>
                  <a:cubicBezTo>
                    <a:pt x="520220" y="15098"/>
                    <a:pt x="525142" y="28801"/>
                    <a:pt x="527802" y="45297"/>
                  </a:cubicBezTo>
                  <a:cubicBezTo>
                    <a:pt x="536315" y="111284"/>
                    <a:pt x="566112" y="243258"/>
                    <a:pt x="504390" y="307116"/>
                  </a:cubicBezTo>
                  <a:cubicBezTo>
                    <a:pt x="444797" y="370974"/>
                    <a:pt x="410744" y="315630"/>
                    <a:pt x="366049" y="300730"/>
                  </a:cubicBezTo>
                  <a:cubicBezTo>
                    <a:pt x="323482" y="285830"/>
                    <a:pt x="293686" y="256029"/>
                    <a:pt x="248991" y="253901"/>
                  </a:cubicBezTo>
                  <a:cubicBezTo>
                    <a:pt x="206424" y="249644"/>
                    <a:pt x="110650" y="96384"/>
                    <a:pt x="57442" y="43169"/>
                  </a:cubicBezTo>
                  <a:cubicBezTo>
                    <a:pt x="44140" y="29333"/>
                    <a:pt x="29641" y="17493"/>
                    <a:pt x="13113" y="6816"/>
                  </a:cubicBezTo>
                  <a:lnTo>
                    <a:pt x="0" y="0"/>
                  </a:lnTo>
                  <a:close/>
                </a:path>
              </a:pathLst>
            </a:custGeom>
            <a:solidFill>
              <a:srgbClr val="44546A"/>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164" name="Google Shape;164;g2aa37ea10a6_0_380"/>
            <p:cNvSpPr/>
            <p:nvPr/>
          </p:nvSpPr>
          <p:spPr>
            <a:xfrm>
              <a:off x="9308469" y="4013538"/>
              <a:ext cx="4137564" cy="727142"/>
            </a:xfrm>
            <a:custGeom>
              <a:rect b="b" l="l" r="r" t="t"/>
              <a:pathLst>
                <a:path extrusionOk="0" h="727142" w="4137564">
                  <a:moveTo>
                    <a:pt x="101524" y="0"/>
                  </a:moveTo>
                  <a:lnTo>
                    <a:pt x="4137564" y="0"/>
                  </a:lnTo>
                  <a:lnTo>
                    <a:pt x="4137564" y="727142"/>
                  </a:lnTo>
                  <a:lnTo>
                    <a:pt x="285212" y="727142"/>
                  </a:lnTo>
                  <a:lnTo>
                    <a:pt x="275951" y="705685"/>
                  </a:lnTo>
                  <a:cubicBezTo>
                    <a:pt x="222277" y="590840"/>
                    <a:pt x="106949" y="391283"/>
                    <a:pt x="0" y="287514"/>
                  </a:cubicBezTo>
                  <a:cubicBezTo>
                    <a:pt x="0" y="287514"/>
                    <a:pt x="114065" y="186472"/>
                    <a:pt x="104084" y="15759"/>
                  </a:cubicBezTo>
                  <a:lnTo>
                    <a:pt x="101524" y="0"/>
                  </a:lnTo>
                  <a:close/>
                </a:path>
              </a:pathLst>
            </a:custGeom>
            <a:gradFill>
              <a:gsLst>
                <a:gs pos="0">
                  <a:srgbClr val="44546A"/>
                </a:gs>
                <a:gs pos="41000">
                  <a:srgbClr val="8296B0"/>
                </a:gs>
                <a:gs pos="83000">
                  <a:srgbClr val="ACB8CA"/>
                </a:gs>
                <a:gs pos="100000">
                  <a:srgbClr val="D5DBE5"/>
                </a:gs>
              </a:gsLst>
              <a:lin ang="0" scaled="0"/>
            </a:gra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165" name="Google Shape;165;g2aa37ea10a6_0_380"/>
            <p:cNvSpPr/>
            <p:nvPr/>
          </p:nvSpPr>
          <p:spPr>
            <a:xfrm>
              <a:off x="8983260" y="3286397"/>
              <a:ext cx="4462773" cy="727141"/>
            </a:xfrm>
            <a:custGeom>
              <a:rect b="b" l="l" r="r" t="t"/>
              <a:pathLst>
                <a:path extrusionOk="0" h="727141" w="4462773">
                  <a:moveTo>
                    <a:pt x="0" y="0"/>
                  </a:moveTo>
                  <a:lnTo>
                    <a:pt x="4462773" y="0"/>
                  </a:lnTo>
                  <a:lnTo>
                    <a:pt x="4462773" y="727141"/>
                  </a:lnTo>
                  <a:lnTo>
                    <a:pt x="426733" y="727141"/>
                  </a:lnTo>
                  <a:lnTo>
                    <a:pt x="416727" y="665563"/>
                  </a:lnTo>
                  <a:cubicBezTo>
                    <a:pt x="361391" y="446317"/>
                    <a:pt x="278386" y="378201"/>
                    <a:pt x="206023" y="333501"/>
                  </a:cubicBezTo>
                  <a:cubicBezTo>
                    <a:pt x="142706" y="294388"/>
                    <a:pt x="64722" y="208013"/>
                    <a:pt x="16274" y="58690"/>
                  </a:cubicBezTo>
                  <a:lnTo>
                    <a:pt x="0" y="0"/>
                  </a:lnTo>
                  <a:close/>
                </a:path>
              </a:pathLst>
            </a:custGeom>
            <a:gradFill>
              <a:gsLst>
                <a:gs pos="0">
                  <a:srgbClr val="56687C"/>
                </a:gs>
                <a:gs pos="41000">
                  <a:srgbClr val="93A3B5"/>
                </a:gs>
                <a:gs pos="83000">
                  <a:srgbClr val="B7C1CD"/>
                </a:gs>
                <a:gs pos="100000">
                  <a:srgbClr val="DBDFE5"/>
                </a:gs>
              </a:gsLst>
              <a:lin ang="0" scaled="0"/>
            </a:gra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166" name="Google Shape;166;g2aa37ea10a6_0_380"/>
            <p:cNvSpPr/>
            <p:nvPr/>
          </p:nvSpPr>
          <p:spPr>
            <a:xfrm>
              <a:off x="10167877" y="5467819"/>
              <a:ext cx="3278156" cy="727142"/>
            </a:xfrm>
            <a:custGeom>
              <a:rect b="b" l="l" r="r" t="t"/>
              <a:pathLst>
                <a:path extrusionOk="0" h="727142" w="3278156">
                  <a:moveTo>
                    <a:pt x="0" y="0"/>
                  </a:moveTo>
                  <a:lnTo>
                    <a:pt x="3278156" y="0"/>
                  </a:lnTo>
                  <a:lnTo>
                    <a:pt x="3278156" y="727142"/>
                  </a:lnTo>
                  <a:lnTo>
                    <a:pt x="0" y="727142"/>
                  </a:lnTo>
                  <a:lnTo>
                    <a:pt x="0" y="0"/>
                  </a:lnTo>
                  <a:close/>
                </a:path>
              </a:pathLst>
            </a:custGeom>
            <a:solidFill>
              <a:srgbClr val="96E2C0"/>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167" name="Google Shape;167;g2aa37ea10a6_0_380"/>
            <p:cNvSpPr/>
            <p:nvPr/>
          </p:nvSpPr>
          <p:spPr>
            <a:xfrm>
              <a:off x="9593681" y="4740681"/>
              <a:ext cx="3852352" cy="727139"/>
            </a:xfrm>
            <a:custGeom>
              <a:rect b="b" l="l" r="r" t="t"/>
              <a:pathLst>
                <a:path extrusionOk="0" h="727139" w="3852352">
                  <a:moveTo>
                    <a:pt x="0" y="0"/>
                  </a:moveTo>
                  <a:lnTo>
                    <a:pt x="3852352" y="0"/>
                  </a:lnTo>
                  <a:lnTo>
                    <a:pt x="3852352" y="727139"/>
                  </a:lnTo>
                  <a:lnTo>
                    <a:pt x="574196" y="727139"/>
                  </a:lnTo>
                  <a:lnTo>
                    <a:pt x="574196" y="672169"/>
                  </a:lnTo>
                  <a:lnTo>
                    <a:pt x="562128" y="658467"/>
                  </a:lnTo>
                  <a:cubicBezTo>
                    <a:pt x="514507" y="603389"/>
                    <a:pt x="458638" y="534209"/>
                    <a:pt x="425649" y="477801"/>
                  </a:cubicBezTo>
                  <a:cubicBezTo>
                    <a:pt x="359671" y="364985"/>
                    <a:pt x="223458" y="201082"/>
                    <a:pt x="48935" y="122324"/>
                  </a:cubicBezTo>
                  <a:cubicBezTo>
                    <a:pt x="48935" y="122324"/>
                    <a:pt x="27652" y="109552"/>
                    <a:pt x="21267" y="58466"/>
                  </a:cubicBezTo>
                  <a:cubicBezTo>
                    <a:pt x="20469" y="52080"/>
                    <a:pt x="17310" y="41670"/>
                    <a:pt x="12114" y="28071"/>
                  </a:cubicBezTo>
                  <a:lnTo>
                    <a:pt x="0" y="0"/>
                  </a:lnTo>
                  <a:close/>
                </a:path>
              </a:pathLst>
            </a:custGeom>
            <a:gradFill>
              <a:gsLst>
                <a:gs pos="0">
                  <a:srgbClr val="1CC083"/>
                </a:gs>
                <a:gs pos="41000">
                  <a:srgbClr val="65E9B8"/>
                </a:gs>
                <a:gs pos="83000">
                  <a:srgbClr val="98F0CF"/>
                </a:gs>
                <a:gs pos="100000">
                  <a:srgbClr val="CAF8E7"/>
                </a:gs>
              </a:gsLst>
              <a:lin ang="0" scaled="0"/>
            </a:gra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168" name="Google Shape;168;g2aa37ea10a6_0_380"/>
            <p:cNvSpPr/>
            <p:nvPr/>
          </p:nvSpPr>
          <p:spPr>
            <a:xfrm>
              <a:off x="10167877" y="6194962"/>
              <a:ext cx="3278156" cy="4879"/>
            </a:xfrm>
            <a:custGeom>
              <a:rect b="b" l="l" r="r" t="t"/>
              <a:pathLst>
                <a:path extrusionOk="0" h="4879" w="3278156">
                  <a:moveTo>
                    <a:pt x="0" y="0"/>
                  </a:moveTo>
                  <a:lnTo>
                    <a:pt x="3278156" y="0"/>
                  </a:lnTo>
                  <a:lnTo>
                    <a:pt x="3278156" y="5"/>
                  </a:lnTo>
                  <a:lnTo>
                    <a:pt x="3278156" y="4879"/>
                  </a:lnTo>
                  <a:lnTo>
                    <a:pt x="106250" y="4879"/>
                  </a:lnTo>
                  <a:lnTo>
                    <a:pt x="106250" y="4339"/>
                  </a:lnTo>
                  <a:lnTo>
                    <a:pt x="0" y="4339"/>
                  </a:lnTo>
                  <a:lnTo>
                    <a:pt x="0" y="0"/>
                  </a:lnTo>
                  <a:close/>
                </a:path>
              </a:pathLst>
            </a:custGeom>
            <a:solidFill>
              <a:srgbClr val="44546A"/>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169" name="Google Shape;169;g2aa37ea10a6_0_380"/>
            <p:cNvSpPr/>
            <p:nvPr/>
          </p:nvSpPr>
          <p:spPr>
            <a:xfrm>
              <a:off x="8125822" y="5963555"/>
              <a:ext cx="524062" cy="176511"/>
            </a:xfrm>
            <a:custGeom>
              <a:rect b="b" l="l" r="r" t="t"/>
              <a:pathLst>
                <a:path extrusionOk="0" h="176511" w="524062">
                  <a:moveTo>
                    <a:pt x="78469" y="0"/>
                  </a:moveTo>
                  <a:lnTo>
                    <a:pt x="524062" y="0"/>
                  </a:lnTo>
                  <a:lnTo>
                    <a:pt x="499455" y="14839"/>
                  </a:lnTo>
                  <a:cubicBezTo>
                    <a:pt x="275981" y="153198"/>
                    <a:pt x="20582" y="219185"/>
                    <a:pt x="3556" y="146812"/>
                  </a:cubicBezTo>
                  <a:cubicBezTo>
                    <a:pt x="-7618" y="92533"/>
                    <a:pt x="7546" y="51425"/>
                    <a:pt x="49048" y="18098"/>
                  </a:cubicBezTo>
                  <a:lnTo>
                    <a:pt x="78469" y="0"/>
                  </a:lnTo>
                  <a:close/>
                </a:path>
              </a:pathLst>
            </a:custGeom>
            <a:solidFill>
              <a:srgbClr val="44546A"/>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170" name="Google Shape;170;g2aa37ea10a6_0_380"/>
            <p:cNvSpPr/>
            <p:nvPr/>
          </p:nvSpPr>
          <p:spPr>
            <a:xfrm>
              <a:off x="10076515" y="5963554"/>
              <a:ext cx="197612" cy="231412"/>
            </a:xfrm>
            <a:custGeom>
              <a:rect b="b" l="l" r="r" t="t"/>
              <a:pathLst>
                <a:path extrusionOk="0" h="231412" w="197612">
                  <a:moveTo>
                    <a:pt x="72522" y="0"/>
                  </a:moveTo>
                  <a:lnTo>
                    <a:pt x="197612" y="0"/>
                  </a:lnTo>
                  <a:lnTo>
                    <a:pt x="197612" y="170535"/>
                  </a:lnTo>
                  <a:lnTo>
                    <a:pt x="163229" y="198863"/>
                  </a:lnTo>
                  <a:cubicBezTo>
                    <a:pt x="94990" y="246058"/>
                    <a:pt x="32736" y="237278"/>
                    <a:pt x="8793" y="202156"/>
                  </a:cubicBezTo>
                  <a:cubicBezTo>
                    <a:pt x="-23132" y="153198"/>
                    <a:pt x="40717" y="127655"/>
                    <a:pt x="59873" y="91468"/>
                  </a:cubicBezTo>
                  <a:cubicBezTo>
                    <a:pt x="64129" y="81889"/>
                    <a:pt x="67322" y="64062"/>
                    <a:pt x="69716" y="41911"/>
                  </a:cubicBezTo>
                  <a:lnTo>
                    <a:pt x="72522" y="0"/>
                  </a:lnTo>
                  <a:close/>
                </a:path>
              </a:pathLst>
            </a:custGeom>
            <a:solidFill>
              <a:srgbClr val="96E2C0"/>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171" name="Google Shape;171;g2aa37ea10a6_0_380"/>
            <p:cNvSpPr/>
            <p:nvPr/>
          </p:nvSpPr>
          <p:spPr>
            <a:xfrm>
              <a:off x="6625864" y="2559253"/>
              <a:ext cx="3814661" cy="727143"/>
            </a:xfrm>
            <a:custGeom>
              <a:rect b="b" l="l" r="r" t="t"/>
              <a:pathLst>
                <a:path extrusionOk="0" h="727143" w="3814661">
                  <a:moveTo>
                    <a:pt x="208840" y="128372"/>
                  </a:moveTo>
                  <a:cubicBezTo>
                    <a:pt x="244544" y="125986"/>
                    <a:pt x="264563" y="204678"/>
                    <a:pt x="307395" y="247516"/>
                  </a:cubicBezTo>
                  <a:cubicBezTo>
                    <a:pt x="356347" y="296474"/>
                    <a:pt x="345705" y="443348"/>
                    <a:pt x="343577" y="471020"/>
                  </a:cubicBezTo>
                  <a:cubicBezTo>
                    <a:pt x="341714" y="493370"/>
                    <a:pt x="453917" y="664024"/>
                    <a:pt x="499107" y="717746"/>
                  </a:cubicBezTo>
                  <a:lnTo>
                    <a:pt x="508283" y="727143"/>
                  </a:lnTo>
                  <a:lnTo>
                    <a:pt x="271015" y="727143"/>
                  </a:lnTo>
                  <a:lnTo>
                    <a:pt x="270981" y="727084"/>
                  </a:lnTo>
                  <a:cubicBezTo>
                    <a:pt x="243812" y="679224"/>
                    <a:pt x="221730" y="639712"/>
                    <a:pt x="209492" y="617894"/>
                  </a:cubicBezTo>
                  <a:cubicBezTo>
                    <a:pt x="158413" y="528492"/>
                    <a:pt x="147771" y="543392"/>
                    <a:pt x="62638" y="471020"/>
                  </a:cubicBezTo>
                  <a:cubicBezTo>
                    <a:pt x="-20367" y="396518"/>
                    <a:pt x="3045" y="366718"/>
                    <a:pt x="3045" y="345432"/>
                  </a:cubicBezTo>
                  <a:cubicBezTo>
                    <a:pt x="3045" y="324146"/>
                    <a:pt x="43483" y="273059"/>
                    <a:pt x="58381" y="258159"/>
                  </a:cubicBezTo>
                  <a:cubicBezTo>
                    <a:pt x="75408" y="243259"/>
                    <a:pt x="120103" y="209201"/>
                    <a:pt x="130744" y="192172"/>
                  </a:cubicBezTo>
                  <a:cubicBezTo>
                    <a:pt x="141386" y="175143"/>
                    <a:pt x="158413" y="158115"/>
                    <a:pt x="171182" y="151729"/>
                  </a:cubicBezTo>
                  <a:cubicBezTo>
                    <a:pt x="183952" y="145343"/>
                    <a:pt x="192466" y="134700"/>
                    <a:pt x="192466" y="134700"/>
                  </a:cubicBezTo>
                  <a:cubicBezTo>
                    <a:pt x="198319" y="130709"/>
                    <a:pt x="203740" y="128713"/>
                    <a:pt x="208840" y="128372"/>
                  </a:cubicBezTo>
                  <a:close/>
                  <a:moveTo>
                    <a:pt x="3272174" y="0"/>
                  </a:moveTo>
                  <a:lnTo>
                    <a:pt x="3781283" y="0"/>
                  </a:lnTo>
                  <a:lnTo>
                    <a:pt x="3784845" y="3424"/>
                  </a:lnTo>
                  <a:cubicBezTo>
                    <a:pt x="3792394" y="15098"/>
                    <a:pt x="3797316" y="28801"/>
                    <a:pt x="3799976" y="45297"/>
                  </a:cubicBezTo>
                  <a:cubicBezTo>
                    <a:pt x="3808489" y="111284"/>
                    <a:pt x="3838286" y="243258"/>
                    <a:pt x="3776564" y="307116"/>
                  </a:cubicBezTo>
                  <a:cubicBezTo>
                    <a:pt x="3716971" y="370974"/>
                    <a:pt x="3682918" y="315630"/>
                    <a:pt x="3638223" y="300730"/>
                  </a:cubicBezTo>
                  <a:cubicBezTo>
                    <a:pt x="3595656" y="285830"/>
                    <a:pt x="3565860" y="256029"/>
                    <a:pt x="3521165" y="253901"/>
                  </a:cubicBezTo>
                  <a:cubicBezTo>
                    <a:pt x="3478598" y="249644"/>
                    <a:pt x="3382824" y="96384"/>
                    <a:pt x="3329616" y="43169"/>
                  </a:cubicBezTo>
                  <a:cubicBezTo>
                    <a:pt x="3316314" y="29333"/>
                    <a:pt x="3301815" y="17493"/>
                    <a:pt x="3285287" y="6816"/>
                  </a:cubicBezTo>
                  <a:close/>
                  <a:moveTo>
                    <a:pt x="773176" y="0"/>
                  </a:moveTo>
                  <a:lnTo>
                    <a:pt x="2172306" y="0"/>
                  </a:lnTo>
                  <a:lnTo>
                    <a:pt x="2159686" y="3478"/>
                  </a:lnTo>
                  <a:cubicBezTo>
                    <a:pt x="2116538" y="14366"/>
                    <a:pt x="2084014" y="19754"/>
                    <a:pt x="2076033" y="19754"/>
                  </a:cubicBezTo>
                  <a:cubicBezTo>
                    <a:pt x="2052621" y="19754"/>
                    <a:pt x="2039851" y="38912"/>
                    <a:pt x="2063263" y="92127"/>
                  </a:cubicBezTo>
                  <a:cubicBezTo>
                    <a:pt x="2084546" y="145342"/>
                    <a:pt x="2312277" y="524234"/>
                    <a:pt x="2354843" y="717937"/>
                  </a:cubicBezTo>
                  <a:lnTo>
                    <a:pt x="2357396" y="727142"/>
                  </a:lnTo>
                  <a:lnTo>
                    <a:pt x="1252707" y="727142"/>
                  </a:lnTo>
                  <a:lnTo>
                    <a:pt x="1246419" y="721812"/>
                  </a:lnTo>
                  <a:cubicBezTo>
                    <a:pt x="1185662" y="670176"/>
                    <a:pt x="1139570" y="630664"/>
                    <a:pt x="1139570" y="630664"/>
                  </a:cubicBezTo>
                  <a:cubicBezTo>
                    <a:pt x="1139570" y="630664"/>
                    <a:pt x="1139570" y="630664"/>
                    <a:pt x="1124672" y="645564"/>
                  </a:cubicBezTo>
                  <a:cubicBezTo>
                    <a:pt x="1124140" y="648757"/>
                    <a:pt x="1103655" y="675498"/>
                    <a:pt x="1071962" y="714977"/>
                  </a:cubicBezTo>
                  <a:lnTo>
                    <a:pt x="1062065" y="727142"/>
                  </a:lnTo>
                  <a:lnTo>
                    <a:pt x="676901" y="727142"/>
                  </a:lnTo>
                  <a:lnTo>
                    <a:pt x="686769" y="711950"/>
                  </a:lnTo>
                  <a:cubicBezTo>
                    <a:pt x="728272" y="652881"/>
                    <a:pt x="755407" y="642903"/>
                    <a:pt x="796910" y="602992"/>
                  </a:cubicBezTo>
                  <a:cubicBezTo>
                    <a:pt x="852246" y="547649"/>
                    <a:pt x="877786" y="549777"/>
                    <a:pt x="903326" y="422061"/>
                  </a:cubicBezTo>
                  <a:cubicBezTo>
                    <a:pt x="906785" y="406097"/>
                    <a:pt x="912272" y="390165"/>
                    <a:pt x="919226" y="374508"/>
                  </a:cubicBezTo>
                  <a:lnTo>
                    <a:pt x="940070" y="335775"/>
                  </a:lnTo>
                  <a:lnTo>
                    <a:pt x="943930" y="328602"/>
                  </a:lnTo>
                  <a:cubicBezTo>
                    <a:pt x="999899" y="239400"/>
                    <a:pt x="1088490" y="168757"/>
                    <a:pt x="1088490" y="168757"/>
                  </a:cubicBezTo>
                  <a:cubicBezTo>
                    <a:pt x="1088490" y="168757"/>
                    <a:pt x="1056565" y="113413"/>
                    <a:pt x="1013999" y="81484"/>
                  </a:cubicBezTo>
                  <a:cubicBezTo>
                    <a:pt x="992716" y="65520"/>
                    <a:pt x="972497" y="67116"/>
                    <a:pt x="950947" y="73236"/>
                  </a:cubicBezTo>
                  <a:lnTo>
                    <a:pt x="940071" y="76776"/>
                  </a:lnTo>
                  <a:lnTo>
                    <a:pt x="940071" y="76777"/>
                  </a:lnTo>
                  <a:lnTo>
                    <a:pt x="917328" y="84179"/>
                  </a:lnTo>
                  <a:cubicBezTo>
                    <a:pt x="905589" y="87871"/>
                    <a:pt x="893218" y="91064"/>
                    <a:pt x="879916" y="92128"/>
                  </a:cubicBezTo>
                  <a:cubicBezTo>
                    <a:pt x="824579" y="96385"/>
                    <a:pt x="811809" y="62327"/>
                    <a:pt x="805424" y="43170"/>
                  </a:cubicBezTo>
                  <a:cubicBezTo>
                    <a:pt x="799039" y="24012"/>
                    <a:pt x="786269" y="13369"/>
                    <a:pt x="773499" y="598"/>
                  </a:cubicBezTo>
                  <a:close/>
                </a:path>
              </a:pathLst>
            </a:custGeom>
            <a:solidFill>
              <a:srgbClr val="4CCD93"/>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172" name="Google Shape;172;g2aa37ea10a6_0_380"/>
            <p:cNvSpPr/>
            <p:nvPr/>
          </p:nvSpPr>
          <p:spPr>
            <a:xfrm>
              <a:off x="7297396" y="1832111"/>
              <a:ext cx="3109751" cy="727142"/>
            </a:xfrm>
            <a:custGeom>
              <a:rect b="b" l="l" r="r" t="t"/>
              <a:pathLst>
                <a:path extrusionOk="0" h="727142" w="3109751">
                  <a:moveTo>
                    <a:pt x="326667" y="0"/>
                  </a:moveTo>
                  <a:cubicBezTo>
                    <a:pt x="393547" y="1485"/>
                    <a:pt x="462185" y="21041"/>
                    <a:pt x="521246" y="65742"/>
                  </a:cubicBezTo>
                  <a:cubicBezTo>
                    <a:pt x="678742" y="187073"/>
                    <a:pt x="672357" y="338204"/>
                    <a:pt x="640432" y="431862"/>
                  </a:cubicBezTo>
                  <a:cubicBezTo>
                    <a:pt x="608507" y="527650"/>
                    <a:pt x="772388" y="589379"/>
                    <a:pt x="772388" y="589379"/>
                  </a:cubicBezTo>
                  <a:cubicBezTo>
                    <a:pt x="802185" y="595765"/>
                    <a:pt x="836238" y="595765"/>
                    <a:pt x="893703" y="574479"/>
                  </a:cubicBezTo>
                  <a:cubicBezTo>
                    <a:pt x="949039" y="551064"/>
                    <a:pt x="955424" y="517007"/>
                    <a:pt x="1044814" y="457406"/>
                  </a:cubicBezTo>
                  <a:cubicBezTo>
                    <a:pt x="1132075" y="397805"/>
                    <a:pt x="1323625" y="419091"/>
                    <a:pt x="1323625" y="419091"/>
                  </a:cubicBezTo>
                  <a:cubicBezTo>
                    <a:pt x="1323625" y="393547"/>
                    <a:pt x="1393859" y="374390"/>
                    <a:pt x="1425784" y="374390"/>
                  </a:cubicBezTo>
                  <a:cubicBezTo>
                    <a:pt x="1457709" y="374390"/>
                    <a:pt x="1636488" y="306275"/>
                    <a:pt x="1800369" y="267960"/>
                  </a:cubicBezTo>
                  <a:cubicBezTo>
                    <a:pt x="1964250" y="229645"/>
                    <a:pt x="2100463" y="261574"/>
                    <a:pt x="2147286" y="289246"/>
                  </a:cubicBezTo>
                  <a:cubicBezTo>
                    <a:pt x="2194109" y="319046"/>
                    <a:pt x="2541026" y="482949"/>
                    <a:pt x="2690009" y="570222"/>
                  </a:cubicBezTo>
                  <a:cubicBezTo>
                    <a:pt x="2838992" y="659623"/>
                    <a:pt x="2856018" y="634080"/>
                    <a:pt x="2964562" y="659623"/>
                  </a:cubicBezTo>
                  <a:cubicBezTo>
                    <a:pt x="3017770" y="672395"/>
                    <a:pt x="3056080" y="684103"/>
                    <a:pt x="3082419" y="700865"/>
                  </a:cubicBezTo>
                  <a:lnTo>
                    <a:pt x="3109751" y="727142"/>
                  </a:lnTo>
                  <a:lnTo>
                    <a:pt x="2600642" y="727142"/>
                  </a:lnTo>
                  <a:lnTo>
                    <a:pt x="2557255" y="704590"/>
                  </a:lnTo>
                  <a:cubicBezTo>
                    <a:pt x="2514422" y="686231"/>
                    <a:pt x="2460150" y="669202"/>
                    <a:pt x="2387787" y="646852"/>
                  </a:cubicBezTo>
                  <a:cubicBezTo>
                    <a:pt x="2243061" y="602151"/>
                    <a:pt x="2145158" y="580865"/>
                    <a:pt x="2062153" y="544679"/>
                  </a:cubicBezTo>
                  <a:cubicBezTo>
                    <a:pt x="1981277" y="510621"/>
                    <a:pt x="1945095" y="521264"/>
                    <a:pt x="1904657" y="521264"/>
                  </a:cubicBezTo>
                  <a:cubicBezTo>
                    <a:pt x="1864219" y="521264"/>
                    <a:pt x="1834422" y="551064"/>
                    <a:pt x="1728006" y="629823"/>
                  </a:cubicBezTo>
                  <a:cubicBezTo>
                    <a:pt x="1674798" y="669202"/>
                    <a:pt x="1599243" y="698470"/>
                    <a:pt x="1534329" y="717894"/>
                  </a:cubicBezTo>
                  <a:lnTo>
                    <a:pt x="1500774" y="727142"/>
                  </a:lnTo>
                  <a:lnTo>
                    <a:pt x="101644" y="727142"/>
                  </a:lnTo>
                  <a:lnTo>
                    <a:pt x="96680" y="717962"/>
                  </a:lnTo>
                  <a:cubicBezTo>
                    <a:pt x="94784" y="708183"/>
                    <a:pt x="100371" y="699004"/>
                    <a:pt x="89197" y="695811"/>
                  </a:cubicBezTo>
                  <a:cubicBezTo>
                    <a:pt x="74299" y="689425"/>
                    <a:pt x="63657" y="648981"/>
                    <a:pt x="63657" y="636210"/>
                  </a:cubicBezTo>
                  <a:cubicBezTo>
                    <a:pt x="63657" y="623438"/>
                    <a:pt x="63657" y="625567"/>
                    <a:pt x="29604" y="617052"/>
                  </a:cubicBezTo>
                  <a:cubicBezTo>
                    <a:pt x="-6577" y="608538"/>
                    <a:pt x="46631" y="489336"/>
                    <a:pt x="44503" y="474436"/>
                  </a:cubicBezTo>
                  <a:cubicBezTo>
                    <a:pt x="42374" y="459535"/>
                    <a:pt x="16834" y="470178"/>
                    <a:pt x="4064" y="431863"/>
                  </a:cubicBezTo>
                  <a:cubicBezTo>
                    <a:pt x="-8706" y="393548"/>
                    <a:pt x="8321" y="182816"/>
                    <a:pt x="59401" y="110444"/>
                  </a:cubicBezTo>
                  <a:cubicBezTo>
                    <a:pt x="98775" y="58293"/>
                    <a:pt x="174863" y="17317"/>
                    <a:pt x="260793" y="4279"/>
                  </a:cubicBezTo>
                  <a:lnTo>
                    <a:pt x="268538" y="3776"/>
                  </a:lnTo>
                  <a:lnTo>
                    <a:pt x="268538" y="3775"/>
                  </a:lnTo>
                  <a:lnTo>
                    <a:pt x="326667" y="0"/>
                  </a:lnTo>
                  <a:close/>
                </a:path>
              </a:pathLst>
            </a:custGeom>
            <a:solidFill>
              <a:srgbClr val="149062"/>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173" name="Google Shape;173;g2aa37ea10a6_0_380"/>
            <p:cNvSpPr/>
            <p:nvPr/>
          </p:nvSpPr>
          <p:spPr>
            <a:xfrm>
              <a:off x="7777040" y="4013538"/>
              <a:ext cx="1816641" cy="727142"/>
            </a:xfrm>
            <a:custGeom>
              <a:rect b="b" l="l" r="r" t="t"/>
              <a:pathLst>
                <a:path extrusionOk="0" h="727142" w="1816641">
                  <a:moveTo>
                    <a:pt x="537254" y="0"/>
                  </a:moveTo>
                  <a:lnTo>
                    <a:pt x="1632953" y="0"/>
                  </a:lnTo>
                  <a:lnTo>
                    <a:pt x="1635513" y="15757"/>
                  </a:lnTo>
                  <a:cubicBezTo>
                    <a:pt x="1645494" y="186470"/>
                    <a:pt x="1531429" y="287512"/>
                    <a:pt x="1531429" y="287512"/>
                  </a:cubicBezTo>
                  <a:cubicBezTo>
                    <a:pt x="1638378" y="391281"/>
                    <a:pt x="1753706" y="590838"/>
                    <a:pt x="1807380" y="705683"/>
                  </a:cubicBezTo>
                  <a:lnTo>
                    <a:pt x="1816641" y="727142"/>
                  </a:lnTo>
                  <a:lnTo>
                    <a:pt x="1285399" y="727142"/>
                  </a:lnTo>
                  <a:lnTo>
                    <a:pt x="1234262" y="682102"/>
                  </a:lnTo>
                  <a:cubicBezTo>
                    <a:pt x="1125984" y="586581"/>
                    <a:pt x="1031273" y="502501"/>
                    <a:pt x="1031273" y="502501"/>
                  </a:cubicBezTo>
                  <a:cubicBezTo>
                    <a:pt x="967423" y="534430"/>
                    <a:pt x="441727" y="549330"/>
                    <a:pt x="441727" y="549330"/>
                  </a:cubicBezTo>
                  <a:cubicBezTo>
                    <a:pt x="470992" y="570084"/>
                    <a:pt x="495467" y="597756"/>
                    <a:pt x="516152" y="629120"/>
                  </a:cubicBezTo>
                  <a:lnTo>
                    <a:pt x="565844" y="727142"/>
                  </a:lnTo>
                  <a:lnTo>
                    <a:pt x="108513" y="727142"/>
                  </a:lnTo>
                  <a:lnTo>
                    <a:pt x="37346" y="600417"/>
                  </a:lnTo>
                  <a:cubicBezTo>
                    <a:pt x="-62686" y="398199"/>
                    <a:pt x="62885" y="259840"/>
                    <a:pt x="126735" y="234296"/>
                  </a:cubicBezTo>
                  <a:cubicBezTo>
                    <a:pt x="188457" y="208753"/>
                    <a:pt x="309771" y="78908"/>
                    <a:pt x="428957" y="38465"/>
                  </a:cubicBezTo>
                  <a:cubicBezTo>
                    <a:pt x="458754" y="28354"/>
                    <a:pt x="494935" y="15449"/>
                    <a:pt x="532447" y="1780"/>
                  </a:cubicBezTo>
                  <a:lnTo>
                    <a:pt x="537254" y="0"/>
                  </a:lnTo>
                  <a:close/>
                </a:path>
              </a:pathLst>
            </a:custGeom>
            <a:solidFill>
              <a:srgbClr val="323F4F"/>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174" name="Google Shape;174;g2aa37ea10a6_0_380"/>
            <p:cNvSpPr/>
            <p:nvPr/>
          </p:nvSpPr>
          <p:spPr>
            <a:xfrm>
              <a:off x="6896879" y="3286394"/>
              <a:ext cx="2513114" cy="727144"/>
            </a:xfrm>
            <a:custGeom>
              <a:rect b="b" l="l" r="r" t="t"/>
              <a:pathLst>
                <a:path extrusionOk="0" h="727144" w="2513114">
                  <a:moveTo>
                    <a:pt x="981692" y="1"/>
                  </a:moveTo>
                  <a:lnTo>
                    <a:pt x="2086381" y="1"/>
                  </a:lnTo>
                  <a:lnTo>
                    <a:pt x="2102655" y="58691"/>
                  </a:lnTo>
                  <a:cubicBezTo>
                    <a:pt x="2151103" y="208014"/>
                    <a:pt x="2229087" y="294389"/>
                    <a:pt x="2292404" y="333502"/>
                  </a:cubicBezTo>
                  <a:cubicBezTo>
                    <a:pt x="2364767" y="378202"/>
                    <a:pt x="2447772" y="446318"/>
                    <a:pt x="2503108" y="665564"/>
                  </a:cubicBezTo>
                  <a:lnTo>
                    <a:pt x="2513114" y="727144"/>
                  </a:lnTo>
                  <a:lnTo>
                    <a:pt x="1417415" y="727144"/>
                  </a:lnTo>
                  <a:lnTo>
                    <a:pt x="1524079" y="687648"/>
                  </a:lnTo>
                  <a:cubicBezTo>
                    <a:pt x="1594314" y="661307"/>
                    <a:pt x="1649650" y="640021"/>
                    <a:pt x="1649650" y="640021"/>
                  </a:cubicBezTo>
                  <a:cubicBezTo>
                    <a:pt x="1649650" y="640021"/>
                    <a:pt x="1317632" y="269643"/>
                    <a:pt x="1255910" y="227071"/>
                  </a:cubicBezTo>
                  <a:cubicBezTo>
                    <a:pt x="1226114" y="205785"/>
                    <a:pt x="1129275" y="124898"/>
                    <a:pt x="1039885" y="49332"/>
                  </a:cubicBezTo>
                  <a:close/>
                  <a:moveTo>
                    <a:pt x="0" y="0"/>
                  </a:moveTo>
                  <a:lnTo>
                    <a:pt x="237268" y="0"/>
                  </a:lnTo>
                  <a:lnTo>
                    <a:pt x="242828" y="5695"/>
                  </a:lnTo>
                  <a:cubicBezTo>
                    <a:pt x="268368" y="22724"/>
                    <a:pt x="368399" y="63168"/>
                    <a:pt x="368399" y="63168"/>
                  </a:cubicBezTo>
                  <a:cubicBezTo>
                    <a:pt x="377445" y="46405"/>
                    <a:pt x="385825" y="31738"/>
                    <a:pt x="393673" y="18800"/>
                  </a:cubicBezTo>
                  <a:lnTo>
                    <a:pt x="405886" y="0"/>
                  </a:lnTo>
                  <a:lnTo>
                    <a:pt x="791050" y="0"/>
                  </a:lnTo>
                  <a:lnTo>
                    <a:pt x="746097" y="55256"/>
                  </a:lnTo>
                  <a:cubicBezTo>
                    <a:pt x="725741" y="80014"/>
                    <a:pt x="703676" y="106605"/>
                    <a:pt x="680996" y="133678"/>
                  </a:cubicBezTo>
                  <a:lnTo>
                    <a:pt x="669055" y="147793"/>
                  </a:lnTo>
                  <a:lnTo>
                    <a:pt x="612204" y="214993"/>
                  </a:lnTo>
                  <a:cubicBezTo>
                    <a:pt x="543753" y="295053"/>
                    <a:pt x="479604" y="367292"/>
                    <a:pt x="449275" y="395230"/>
                  </a:cubicBezTo>
                  <a:cubicBezTo>
                    <a:pt x="370527" y="467603"/>
                    <a:pt x="310934" y="456960"/>
                    <a:pt x="253469" y="403745"/>
                  </a:cubicBezTo>
                  <a:cubicBezTo>
                    <a:pt x="216224" y="369155"/>
                    <a:pt x="121613" y="211505"/>
                    <a:pt x="43942" y="76825"/>
                  </a:cubicBezTo>
                  <a:close/>
                </a:path>
              </a:pathLst>
            </a:custGeom>
            <a:solidFill>
              <a:srgbClr val="404E5C"/>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175" name="Google Shape;175;g2aa37ea10a6_0_380"/>
            <p:cNvSpPr/>
            <p:nvPr/>
          </p:nvSpPr>
          <p:spPr>
            <a:xfrm>
              <a:off x="8125823" y="5467824"/>
              <a:ext cx="2385161" cy="727143"/>
            </a:xfrm>
            <a:custGeom>
              <a:rect b="b" l="l" r="r" t="t"/>
              <a:pathLst>
                <a:path extrusionOk="0" h="727143" w="2385161">
                  <a:moveTo>
                    <a:pt x="1826774" y="0"/>
                  </a:moveTo>
                  <a:lnTo>
                    <a:pt x="2091339" y="0"/>
                  </a:lnTo>
                  <a:lnTo>
                    <a:pt x="2091342" y="3"/>
                  </a:lnTo>
                  <a:cubicBezTo>
                    <a:pt x="2107138" y="17132"/>
                    <a:pt x="2116982" y="27376"/>
                    <a:pt x="2116982" y="27376"/>
                  </a:cubicBezTo>
                  <a:cubicBezTo>
                    <a:pt x="2116982" y="27376"/>
                    <a:pt x="2116982" y="27376"/>
                    <a:pt x="2129752" y="27376"/>
                  </a:cubicBezTo>
                  <a:cubicBezTo>
                    <a:pt x="2142522" y="27376"/>
                    <a:pt x="2155292" y="72077"/>
                    <a:pt x="2185088" y="76334"/>
                  </a:cubicBezTo>
                  <a:cubicBezTo>
                    <a:pt x="2217013" y="78462"/>
                    <a:pt x="2259580" y="76334"/>
                    <a:pt x="2351097" y="125292"/>
                  </a:cubicBezTo>
                  <a:cubicBezTo>
                    <a:pt x="2440487" y="176378"/>
                    <a:pt x="2331942" y="299837"/>
                    <a:pt x="2276606" y="365824"/>
                  </a:cubicBezTo>
                  <a:cubicBezTo>
                    <a:pt x="2223398" y="431811"/>
                    <a:pt x="2274478" y="510570"/>
                    <a:pt x="2182960" y="627643"/>
                  </a:cubicBezTo>
                  <a:cubicBezTo>
                    <a:pt x="2091442" y="744716"/>
                    <a:pt x="1991410" y="744716"/>
                    <a:pt x="1959486" y="697887"/>
                  </a:cubicBezTo>
                  <a:cubicBezTo>
                    <a:pt x="1927561" y="648929"/>
                    <a:pt x="1991410" y="623386"/>
                    <a:pt x="2010566" y="587199"/>
                  </a:cubicBezTo>
                  <a:cubicBezTo>
                    <a:pt x="2027592" y="548884"/>
                    <a:pt x="2027592" y="378596"/>
                    <a:pt x="2027592" y="327509"/>
                  </a:cubicBezTo>
                  <a:cubicBezTo>
                    <a:pt x="2027592" y="278551"/>
                    <a:pt x="1987154" y="246622"/>
                    <a:pt x="1987154" y="221079"/>
                  </a:cubicBezTo>
                  <a:cubicBezTo>
                    <a:pt x="1987154" y="195536"/>
                    <a:pt x="1953101" y="104006"/>
                    <a:pt x="1889251" y="50790"/>
                  </a:cubicBezTo>
                  <a:cubicBezTo>
                    <a:pt x="1881536" y="44138"/>
                    <a:pt x="1872224" y="36389"/>
                    <a:pt x="1861558" y="27725"/>
                  </a:cubicBezTo>
                  <a:close/>
                  <a:moveTo>
                    <a:pt x="328683" y="0"/>
                  </a:moveTo>
                  <a:lnTo>
                    <a:pt x="570661" y="0"/>
                  </a:lnTo>
                  <a:lnTo>
                    <a:pt x="572882" y="5025"/>
                  </a:lnTo>
                  <a:cubicBezTo>
                    <a:pt x="584588" y="35889"/>
                    <a:pt x="595230" y="66754"/>
                    <a:pt x="612256" y="76333"/>
                  </a:cubicBezTo>
                  <a:cubicBezTo>
                    <a:pt x="648438" y="95490"/>
                    <a:pt x="665464" y="161477"/>
                    <a:pt x="746341" y="253007"/>
                  </a:cubicBezTo>
                  <a:cubicBezTo>
                    <a:pt x="825089" y="344537"/>
                    <a:pt x="722929" y="372209"/>
                    <a:pt x="499455" y="510569"/>
                  </a:cubicBezTo>
                  <a:cubicBezTo>
                    <a:pt x="275981" y="648928"/>
                    <a:pt x="20582" y="714915"/>
                    <a:pt x="3556" y="642542"/>
                  </a:cubicBezTo>
                  <a:cubicBezTo>
                    <a:pt x="-11343" y="570170"/>
                    <a:pt x="20582" y="521212"/>
                    <a:pt x="99330" y="482897"/>
                  </a:cubicBezTo>
                  <a:cubicBezTo>
                    <a:pt x="178078" y="444582"/>
                    <a:pt x="316419" y="182763"/>
                    <a:pt x="316419" y="182763"/>
                  </a:cubicBezTo>
                  <a:cubicBezTo>
                    <a:pt x="316419" y="182763"/>
                    <a:pt x="341959" y="142320"/>
                    <a:pt x="329189" y="97619"/>
                  </a:cubicBezTo>
                  <a:cubicBezTo>
                    <a:pt x="322804" y="75269"/>
                    <a:pt x="323336" y="47065"/>
                    <a:pt x="325465" y="24448"/>
                  </a:cubicBezTo>
                  <a:close/>
                </a:path>
              </a:pathLst>
            </a:custGeom>
            <a:solidFill>
              <a:srgbClr val="4CCD93"/>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176" name="Google Shape;176;g2aa37ea10a6_0_380"/>
            <p:cNvSpPr/>
            <p:nvPr/>
          </p:nvSpPr>
          <p:spPr>
            <a:xfrm>
              <a:off x="7885553" y="4740681"/>
              <a:ext cx="2331608" cy="727143"/>
            </a:xfrm>
            <a:custGeom>
              <a:rect b="b" l="l" r="r" t="t"/>
              <a:pathLst>
                <a:path extrusionOk="0" h="727143" w="2331608">
                  <a:moveTo>
                    <a:pt x="1176886" y="0"/>
                  </a:moveTo>
                  <a:lnTo>
                    <a:pt x="1708128" y="0"/>
                  </a:lnTo>
                  <a:lnTo>
                    <a:pt x="1720242" y="28069"/>
                  </a:lnTo>
                  <a:cubicBezTo>
                    <a:pt x="1725438" y="41668"/>
                    <a:pt x="1728597" y="52078"/>
                    <a:pt x="1729395" y="58464"/>
                  </a:cubicBezTo>
                  <a:cubicBezTo>
                    <a:pt x="1735780" y="109550"/>
                    <a:pt x="1757063" y="122322"/>
                    <a:pt x="1757063" y="122322"/>
                  </a:cubicBezTo>
                  <a:cubicBezTo>
                    <a:pt x="1931586" y="201080"/>
                    <a:pt x="2067799" y="364983"/>
                    <a:pt x="2133777" y="477799"/>
                  </a:cubicBezTo>
                  <a:cubicBezTo>
                    <a:pt x="2175013" y="548309"/>
                    <a:pt x="2251999" y="638775"/>
                    <a:pt x="2303939" y="696709"/>
                  </a:cubicBezTo>
                  <a:lnTo>
                    <a:pt x="2331608" y="727142"/>
                  </a:lnTo>
                  <a:lnTo>
                    <a:pt x="2067043" y="727142"/>
                  </a:lnTo>
                  <a:lnTo>
                    <a:pt x="2066003" y="726313"/>
                  </a:lnTo>
                  <a:cubicBezTo>
                    <a:pt x="1987188" y="664451"/>
                    <a:pt x="1868268" y="576247"/>
                    <a:pt x="1761320" y="501214"/>
                  </a:cubicBezTo>
                  <a:cubicBezTo>
                    <a:pt x="1618722" y="399041"/>
                    <a:pt x="1676187" y="439484"/>
                    <a:pt x="1593182" y="416069"/>
                  </a:cubicBezTo>
                  <a:cubicBezTo>
                    <a:pt x="1512306" y="390526"/>
                    <a:pt x="1478253" y="275581"/>
                    <a:pt x="1454841" y="250038"/>
                  </a:cubicBezTo>
                  <a:cubicBezTo>
                    <a:pt x="1433558" y="226623"/>
                    <a:pt x="1410146" y="203209"/>
                    <a:pt x="1410146" y="203209"/>
                  </a:cubicBezTo>
                  <a:cubicBezTo>
                    <a:pt x="1369442" y="168885"/>
                    <a:pt x="1290728" y="100138"/>
                    <a:pt x="1208234" y="27611"/>
                  </a:cubicBezTo>
                  <a:close/>
                  <a:moveTo>
                    <a:pt x="0" y="0"/>
                  </a:moveTo>
                  <a:lnTo>
                    <a:pt x="457331" y="0"/>
                  </a:lnTo>
                  <a:lnTo>
                    <a:pt x="459317" y="3918"/>
                  </a:lnTo>
                  <a:cubicBezTo>
                    <a:pt x="487518" y="74960"/>
                    <a:pt x="504544" y="147865"/>
                    <a:pt x="518378" y="196823"/>
                  </a:cubicBezTo>
                  <a:cubicBezTo>
                    <a:pt x="548175" y="294739"/>
                    <a:pt x="754622" y="665116"/>
                    <a:pt x="754622" y="665116"/>
                  </a:cubicBezTo>
                  <a:cubicBezTo>
                    <a:pt x="754622" y="665116"/>
                    <a:pt x="754622" y="665116"/>
                    <a:pt x="767392" y="660859"/>
                  </a:cubicBezTo>
                  <a:cubicBezTo>
                    <a:pt x="778034" y="665649"/>
                    <a:pt x="786547" y="675760"/>
                    <a:pt x="793863" y="688531"/>
                  </a:cubicBezTo>
                  <a:lnTo>
                    <a:pt x="810930" y="727143"/>
                  </a:lnTo>
                  <a:lnTo>
                    <a:pt x="568952" y="727143"/>
                  </a:lnTo>
                  <a:lnTo>
                    <a:pt x="569459" y="723287"/>
                  </a:lnTo>
                  <a:cubicBezTo>
                    <a:pt x="570656" y="716203"/>
                    <a:pt x="571587" y="711946"/>
                    <a:pt x="571587" y="711946"/>
                  </a:cubicBezTo>
                  <a:cubicBezTo>
                    <a:pt x="571587" y="711946"/>
                    <a:pt x="386422" y="471413"/>
                    <a:pt x="267236" y="341568"/>
                  </a:cubicBezTo>
                  <a:cubicBezTo>
                    <a:pt x="176251" y="245781"/>
                    <a:pt x="88856" y="144007"/>
                    <a:pt x="7747" y="13796"/>
                  </a:cubicBezTo>
                  <a:close/>
                </a:path>
              </a:pathLst>
            </a:custGeom>
            <a:solidFill>
              <a:srgbClr val="149062"/>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grpSp>
      <p:pic>
        <p:nvPicPr>
          <p:cNvPr id="177" name="Google Shape;177;g2aa37ea10a6_0_380"/>
          <p:cNvPicPr preferRelativeResize="0"/>
          <p:nvPr/>
        </p:nvPicPr>
        <p:blipFill rotWithShape="1">
          <a:blip r:embed="rId4">
            <a:alphaModFix/>
          </a:blip>
          <a:srcRect b="0" l="0" r="0" t="0"/>
          <a:stretch/>
        </p:blipFill>
        <p:spPr>
          <a:xfrm>
            <a:off x="6429099" y="2059251"/>
            <a:ext cx="5580329" cy="3100250"/>
          </a:xfrm>
          <a:prstGeom prst="rect">
            <a:avLst/>
          </a:prstGeom>
          <a:noFill/>
          <a:ln>
            <a:noFill/>
          </a:ln>
        </p:spPr>
      </p:pic>
      <p:sp>
        <p:nvSpPr>
          <p:cNvPr id="178" name="Google Shape;178;g2aa37ea10a6_0_380"/>
          <p:cNvSpPr txBox="1"/>
          <p:nvPr/>
        </p:nvSpPr>
        <p:spPr>
          <a:xfrm>
            <a:off x="1283750" y="2398938"/>
            <a:ext cx="4632600" cy="316500"/>
          </a:xfrm>
          <a:prstGeom prst="rect">
            <a:avLst/>
          </a:prstGeom>
          <a:noFill/>
          <a:ln>
            <a:noFill/>
          </a:ln>
        </p:spPr>
        <p:txBody>
          <a:bodyPr anchorCtr="0" anchor="t" bIns="91425" lIns="91425" spcFirstLastPara="1" rIns="91425" wrap="square" tIns="91425">
            <a:noAutofit/>
          </a:bodyPr>
          <a:lstStyle/>
          <a:p>
            <a:pPr indent="0" lvl="0" marL="0" marR="0" rtl="0" algn="l">
              <a:lnSpc>
                <a:spcPct val="138000"/>
              </a:lnSpc>
              <a:spcBef>
                <a:spcPts val="0"/>
              </a:spcBef>
              <a:spcAft>
                <a:spcPts val="0"/>
              </a:spcAft>
              <a:buNone/>
            </a:pPr>
            <a:r>
              <a:rPr lang="en" sz="2000">
                <a:highlight>
                  <a:srgbClr val="F7F7F8"/>
                </a:highlight>
              </a:rPr>
              <a:t>Rapid Deployment and Scalability</a:t>
            </a:r>
            <a:endParaRPr sz="2000">
              <a:highlight>
                <a:srgbClr val="F7F7F8"/>
              </a:highlight>
            </a:endParaRPr>
          </a:p>
        </p:txBody>
      </p:sp>
      <p:grpSp>
        <p:nvGrpSpPr>
          <p:cNvPr id="179" name="Google Shape;179;g2aa37ea10a6_0_380"/>
          <p:cNvGrpSpPr/>
          <p:nvPr/>
        </p:nvGrpSpPr>
        <p:grpSpPr>
          <a:xfrm flipH="1">
            <a:off x="822856" y="2435986"/>
            <a:ext cx="373745" cy="242409"/>
            <a:chOff x="6625864" y="1832111"/>
            <a:chExt cx="6820169" cy="4367730"/>
          </a:xfrm>
        </p:grpSpPr>
        <p:sp>
          <p:nvSpPr>
            <p:cNvPr id="180" name="Google Shape;180;g2aa37ea10a6_0_380"/>
            <p:cNvSpPr/>
            <p:nvPr/>
          </p:nvSpPr>
          <p:spPr>
            <a:xfrm>
              <a:off x="8676705" y="2559254"/>
              <a:ext cx="4769328" cy="727142"/>
            </a:xfrm>
            <a:custGeom>
              <a:rect b="b" l="l" r="r" t="t"/>
              <a:pathLst>
                <a:path extrusionOk="0" h="727142" w="4769328">
                  <a:moveTo>
                    <a:pt x="121465" y="0"/>
                  </a:moveTo>
                  <a:lnTo>
                    <a:pt x="1221333" y="0"/>
                  </a:lnTo>
                  <a:lnTo>
                    <a:pt x="1234446" y="6816"/>
                  </a:lnTo>
                  <a:cubicBezTo>
                    <a:pt x="1250974" y="17493"/>
                    <a:pt x="1265473" y="29333"/>
                    <a:pt x="1278775" y="43169"/>
                  </a:cubicBezTo>
                  <a:cubicBezTo>
                    <a:pt x="1331983" y="96384"/>
                    <a:pt x="1427757" y="249644"/>
                    <a:pt x="1470324" y="253901"/>
                  </a:cubicBezTo>
                  <a:cubicBezTo>
                    <a:pt x="1515019" y="256029"/>
                    <a:pt x="1544815" y="285830"/>
                    <a:pt x="1587382" y="300730"/>
                  </a:cubicBezTo>
                  <a:cubicBezTo>
                    <a:pt x="1632077" y="315630"/>
                    <a:pt x="1666130" y="370974"/>
                    <a:pt x="1725723" y="307116"/>
                  </a:cubicBezTo>
                  <a:cubicBezTo>
                    <a:pt x="1787445" y="243258"/>
                    <a:pt x="1757648" y="111284"/>
                    <a:pt x="1749135" y="45297"/>
                  </a:cubicBezTo>
                  <a:cubicBezTo>
                    <a:pt x="1746475" y="28801"/>
                    <a:pt x="1741553" y="15098"/>
                    <a:pt x="1734004" y="3424"/>
                  </a:cubicBezTo>
                  <a:lnTo>
                    <a:pt x="1730442" y="0"/>
                  </a:lnTo>
                  <a:lnTo>
                    <a:pt x="4769328" y="0"/>
                  </a:lnTo>
                  <a:lnTo>
                    <a:pt x="4769328" y="727142"/>
                  </a:lnTo>
                  <a:lnTo>
                    <a:pt x="306555" y="727142"/>
                  </a:lnTo>
                  <a:lnTo>
                    <a:pt x="304002" y="717937"/>
                  </a:lnTo>
                  <a:cubicBezTo>
                    <a:pt x="261436" y="524234"/>
                    <a:pt x="33705" y="145342"/>
                    <a:pt x="12422" y="92127"/>
                  </a:cubicBezTo>
                  <a:cubicBezTo>
                    <a:pt x="-10990" y="38912"/>
                    <a:pt x="1780" y="19754"/>
                    <a:pt x="25192" y="19754"/>
                  </a:cubicBezTo>
                  <a:cubicBezTo>
                    <a:pt x="33173" y="19754"/>
                    <a:pt x="65697" y="14366"/>
                    <a:pt x="108845" y="3478"/>
                  </a:cubicBezTo>
                  <a:lnTo>
                    <a:pt x="121465" y="0"/>
                  </a:lnTo>
                  <a:close/>
                </a:path>
              </a:pathLst>
            </a:custGeom>
            <a:gradFill>
              <a:gsLst>
                <a:gs pos="0">
                  <a:srgbClr val="96E2C0"/>
                </a:gs>
                <a:gs pos="41000">
                  <a:srgbClr val="BEEDD8"/>
                </a:gs>
                <a:gs pos="83000">
                  <a:srgbClr val="D3F3E5"/>
                </a:gs>
                <a:gs pos="100000">
                  <a:srgbClr val="E9F8F1"/>
                </a:gs>
              </a:gsLst>
              <a:lin ang="0" scaled="0"/>
            </a:gra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181" name="Google Shape;181;g2aa37ea10a6_0_380"/>
            <p:cNvSpPr/>
            <p:nvPr/>
          </p:nvSpPr>
          <p:spPr>
            <a:xfrm>
              <a:off x="7565934" y="1832112"/>
              <a:ext cx="5880099" cy="727143"/>
            </a:xfrm>
            <a:custGeom>
              <a:rect b="b" l="l" r="r" t="t"/>
              <a:pathLst>
                <a:path extrusionOk="0" h="727143" w="5880099">
                  <a:moveTo>
                    <a:pt x="1666414" y="520134"/>
                  </a:moveTo>
                  <a:cubicBezTo>
                    <a:pt x="1697442" y="518737"/>
                    <a:pt x="1732958" y="519137"/>
                    <a:pt x="1793615" y="544680"/>
                  </a:cubicBezTo>
                  <a:cubicBezTo>
                    <a:pt x="1876620" y="580866"/>
                    <a:pt x="1974523" y="602152"/>
                    <a:pt x="2119249" y="646853"/>
                  </a:cubicBezTo>
                  <a:cubicBezTo>
                    <a:pt x="2191612" y="669203"/>
                    <a:pt x="2245884" y="686232"/>
                    <a:pt x="2288717" y="704591"/>
                  </a:cubicBezTo>
                  <a:lnTo>
                    <a:pt x="2332104" y="727143"/>
                  </a:lnTo>
                  <a:lnTo>
                    <a:pt x="1232236" y="727143"/>
                  </a:lnTo>
                  <a:lnTo>
                    <a:pt x="1265791" y="717895"/>
                  </a:lnTo>
                  <a:cubicBezTo>
                    <a:pt x="1330705" y="698471"/>
                    <a:pt x="1406260" y="669203"/>
                    <a:pt x="1459468" y="629824"/>
                  </a:cubicBezTo>
                  <a:cubicBezTo>
                    <a:pt x="1565884" y="551065"/>
                    <a:pt x="1595681" y="521265"/>
                    <a:pt x="1636119" y="521265"/>
                  </a:cubicBezTo>
                  <a:cubicBezTo>
                    <a:pt x="1646229" y="521265"/>
                    <a:pt x="1656072" y="520600"/>
                    <a:pt x="1666414" y="520134"/>
                  </a:cubicBezTo>
                  <a:close/>
                  <a:moveTo>
                    <a:pt x="0" y="0"/>
                  </a:moveTo>
                  <a:lnTo>
                    <a:pt x="5880099" y="0"/>
                  </a:lnTo>
                  <a:lnTo>
                    <a:pt x="5880099" y="727143"/>
                  </a:lnTo>
                  <a:lnTo>
                    <a:pt x="2841213" y="727143"/>
                  </a:lnTo>
                  <a:lnTo>
                    <a:pt x="2813881" y="700866"/>
                  </a:lnTo>
                  <a:cubicBezTo>
                    <a:pt x="2787542" y="684104"/>
                    <a:pt x="2749232" y="672396"/>
                    <a:pt x="2696024" y="659624"/>
                  </a:cubicBezTo>
                  <a:cubicBezTo>
                    <a:pt x="2587480" y="634081"/>
                    <a:pt x="2570454" y="659624"/>
                    <a:pt x="2421471" y="570223"/>
                  </a:cubicBezTo>
                  <a:cubicBezTo>
                    <a:pt x="2272488" y="482950"/>
                    <a:pt x="1925571" y="319047"/>
                    <a:pt x="1878748" y="289247"/>
                  </a:cubicBezTo>
                  <a:cubicBezTo>
                    <a:pt x="1831925" y="261575"/>
                    <a:pt x="1695712" y="229646"/>
                    <a:pt x="1531831" y="267961"/>
                  </a:cubicBezTo>
                  <a:cubicBezTo>
                    <a:pt x="1367950" y="306276"/>
                    <a:pt x="1189171" y="374391"/>
                    <a:pt x="1157246" y="374391"/>
                  </a:cubicBezTo>
                  <a:cubicBezTo>
                    <a:pt x="1125321" y="374391"/>
                    <a:pt x="1055087" y="393548"/>
                    <a:pt x="1055087" y="419092"/>
                  </a:cubicBezTo>
                  <a:cubicBezTo>
                    <a:pt x="1055087" y="419092"/>
                    <a:pt x="863537" y="397806"/>
                    <a:pt x="776276" y="457407"/>
                  </a:cubicBezTo>
                  <a:cubicBezTo>
                    <a:pt x="686886" y="517008"/>
                    <a:pt x="680501" y="551065"/>
                    <a:pt x="625165" y="574480"/>
                  </a:cubicBezTo>
                  <a:cubicBezTo>
                    <a:pt x="567700" y="595766"/>
                    <a:pt x="533647" y="595766"/>
                    <a:pt x="503850" y="589380"/>
                  </a:cubicBezTo>
                  <a:cubicBezTo>
                    <a:pt x="503850" y="589380"/>
                    <a:pt x="339969" y="527651"/>
                    <a:pt x="371894" y="431863"/>
                  </a:cubicBezTo>
                  <a:cubicBezTo>
                    <a:pt x="403819" y="338205"/>
                    <a:pt x="410204" y="187074"/>
                    <a:pt x="252708" y="65743"/>
                  </a:cubicBezTo>
                  <a:cubicBezTo>
                    <a:pt x="193647" y="21042"/>
                    <a:pt x="125009" y="1486"/>
                    <a:pt x="58129" y="1"/>
                  </a:cubicBezTo>
                  <a:lnTo>
                    <a:pt x="0" y="3776"/>
                  </a:lnTo>
                  <a:close/>
                </a:path>
              </a:pathLst>
            </a:custGeom>
            <a:gradFill>
              <a:gsLst>
                <a:gs pos="0">
                  <a:srgbClr val="1CC083"/>
                </a:gs>
                <a:gs pos="41000">
                  <a:srgbClr val="65E9B8"/>
                </a:gs>
                <a:gs pos="83000">
                  <a:srgbClr val="98F0CF"/>
                </a:gs>
                <a:gs pos="100000">
                  <a:srgbClr val="CAF8E7"/>
                </a:gs>
              </a:gsLst>
              <a:lin ang="0" scaled="0"/>
            </a:gra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182" name="Google Shape;182;g2aa37ea10a6_0_380"/>
            <p:cNvSpPr/>
            <p:nvPr/>
          </p:nvSpPr>
          <p:spPr>
            <a:xfrm>
              <a:off x="9898038" y="2559254"/>
              <a:ext cx="542487" cy="337204"/>
            </a:xfrm>
            <a:custGeom>
              <a:rect b="b" l="l" r="r" t="t"/>
              <a:pathLst>
                <a:path extrusionOk="0" h="337204" w="542487">
                  <a:moveTo>
                    <a:pt x="0" y="0"/>
                  </a:moveTo>
                  <a:lnTo>
                    <a:pt x="509109" y="0"/>
                  </a:lnTo>
                  <a:lnTo>
                    <a:pt x="512671" y="3424"/>
                  </a:lnTo>
                  <a:cubicBezTo>
                    <a:pt x="520220" y="15098"/>
                    <a:pt x="525142" y="28801"/>
                    <a:pt x="527802" y="45297"/>
                  </a:cubicBezTo>
                  <a:cubicBezTo>
                    <a:pt x="536315" y="111284"/>
                    <a:pt x="566112" y="243258"/>
                    <a:pt x="504390" y="307116"/>
                  </a:cubicBezTo>
                  <a:cubicBezTo>
                    <a:pt x="444797" y="370974"/>
                    <a:pt x="410744" y="315630"/>
                    <a:pt x="366049" y="300730"/>
                  </a:cubicBezTo>
                  <a:cubicBezTo>
                    <a:pt x="323482" y="285830"/>
                    <a:pt x="293686" y="256029"/>
                    <a:pt x="248991" y="253901"/>
                  </a:cubicBezTo>
                  <a:cubicBezTo>
                    <a:pt x="206424" y="249644"/>
                    <a:pt x="110650" y="96384"/>
                    <a:pt x="57442" y="43169"/>
                  </a:cubicBezTo>
                  <a:cubicBezTo>
                    <a:pt x="44140" y="29333"/>
                    <a:pt x="29641" y="17493"/>
                    <a:pt x="13113" y="6816"/>
                  </a:cubicBezTo>
                  <a:lnTo>
                    <a:pt x="0" y="0"/>
                  </a:lnTo>
                  <a:close/>
                </a:path>
              </a:pathLst>
            </a:custGeom>
            <a:solidFill>
              <a:srgbClr val="44546A"/>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183" name="Google Shape;183;g2aa37ea10a6_0_380"/>
            <p:cNvSpPr/>
            <p:nvPr/>
          </p:nvSpPr>
          <p:spPr>
            <a:xfrm>
              <a:off x="9308469" y="4013538"/>
              <a:ext cx="4137564" cy="727142"/>
            </a:xfrm>
            <a:custGeom>
              <a:rect b="b" l="l" r="r" t="t"/>
              <a:pathLst>
                <a:path extrusionOk="0" h="727142" w="4137564">
                  <a:moveTo>
                    <a:pt x="101524" y="0"/>
                  </a:moveTo>
                  <a:lnTo>
                    <a:pt x="4137564" y="0"/>
                  </a:lnTo>
                  <a:lnTo>
                    <a:pt x="4137564" y="727142"/>
                  </a:lnTo>
                  <a:lnTo>
                    <a:pt x="285212" y="727142"/>
                  </a:lnTo>
                  <a:lnTo>
                    <a:pt x="275951" y="705685"/>
                  </a:lnTo>
                  <a:cubicBezTo>
                    <a:pt x="222277" y="590840"/>
                    <a:pt x="106949" y="391283"/>
                    <a:pt x="0" y="287514"/>
                  </a:cubicBezTo>
                  <a:cubicBezTo>
                    <a:pt x="0" y="287514"/>
                    <a:pt x="114065" y="186472"/>
                    <a:pt x="104084" y="15759"/>
                  </a:cubicBezTo>
                  <a:lnTo>
                    <a:pt x="101524" y="0"/>
                  </a:lnTo>
                  <a:close/>
                </a:path>
              </a:pathLst>
            </a:custGeom>
            <a:gradFill>
              <a:gsLst>
                <a:gs pos="0">
                  <a:srgbClr val="44546A"/>
                </a:gs>
                <a:gs pos="41000">
                  <a:srgbClr val="8296B0"/>
                </a:gs>
                <a:gs pos="83000">
                  <a:srgbClr val="ACB8CA"/>
                </a:gs>
                <a:gs pos="100000">
                  <a:srgbClr val="D5DBE5"/>
                </a:gs>
              </a:gsLst>
              <a:lin ang="0" scaled="0"/>
            </a:gra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184" name="Google Shape;184;g2aa37ea10a6_0_380"/>
            <p:cNvSpPr/>
            <p:nvPr/>
          </p:nvSpPr>
          <p:spPr>
            <a:xfrm>
              <a:off x="8983260" y="3286397"/>
              <a:ext cx="4462773" cy="727141"/>
            </a:xfrm>
            <a:custGeom>
              <a:rect b="b" l="l" r="r" t="t"/>
              <a:pathLst>
                <a:path extrusionOk="0" h="727141" w="4462773">
                  <a:moveTo>
                    <a:pt x="0" y="0"/>
                  </a:moveTo>
                  <a:lnTo>
                    <a:pt x="4462773" y="0"/>
                  </a:lnTo>
                  <a:lnTo>
                    <a:pt x="4462773" y="727141"/>
                  </a:lnTo>
                  <a:lnTo>
                    <a:pt x="426733" y="727141"/>
                  </a:lnTo>
                  <a:lnTo>
                    <a:pt x="416727" y="665563"/>
                  </a:lnTo>
                  <a:cubicBezTo>
                    <a:pt x="361391" y="446317"/>
                    <a:pt x="278386" y="378201"/>
                    <a:pt x="206023" y="333501"/>
                  </a:cubicBezTo>
                  <a:cubicBezTo>
                    <a:pt x="142706" y="294388"/>
                    <a:pt x="64722" y="208013"/>
                    <a:pt x="16274" y="58690"/>
                  </a:cubicBezTo>
                  <a:lnTo>
                    <a:pt x="0" y="0"/>
                  </a:lnTo>
                  <a:close/>
                </a:path>
              </a:pathLst>
            </a:custGeom>
            <a:gradFill>
              <a:gsLst>
                <a:gs pos="0">
                  <a:srgbClr val="56687C"/>
                </a:gs>
                <a:gs pos="41000">
                  <a:srgbClr val="93A3B5"/>
                </a:gs>
                <a:gs pos="83000">
                  <a:srgbClr val="B7C1CD"/>
                </a:gs>
                <a:gs pos="100000">
                  <a:srgbClr val="DBDFE5"/>
                </a:gs>
              </a:gsLst>
              <a:lin ang="0" scaled="0"/>
            </a:gra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185" name="Google Shape;185;g2aa37ea10a6_0_380"/>
            <p:cNvSpPr/>
            <p:nvPr/>
          </p:nvSpPr>
          <p:spPr>
            <a:xfrm>
              <a:off x="10167877" y="5467819"/>
              <a:ext cx="3278156" cy="727142"/>
            </a:xfrm>
            <a:custGeom>
              <a:rect b="b" l="l" r="r" t="t"/>
              <a:pathLst>
                <a:path extrusionOk="0" h="727142" w="3278156">
                  <a:moveTo>
                    <a:pt x="0" y="0"/>
                  </a:moveTo>
                  <a:lnTo>
                    <a:pt x="3278156" y="0"/>
                  </a:lnTo>
                  <a:lnTo>
                    <a:pt x="3278156" y="727142"/>
                  </a:lnTo>
                  <a:lnTo>
                    <a:pt x="0" y="727142"/>
                  </a:lnTo>
                  <a:lnTo>
                    <a:pt x="0" y="0"/>
                  </a:lnTo>
                  <a:close/>
                </a:path>
              </a:pathLst>
            </a:custGeom>
            <a:solidFill>
              <a:srgbClr val="96E2C0"/>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186" name="Google Shape;186;g2aa37ea10a6_0_380"/>
            <p:cNvSpPr/>
            <p:nvPr/>
          </p:nvSpPr>
          <p:spPr>
            <a:xfrm>
              <a:off x="9593681" y="4740681"/>
              <a:ext cx="3852352" cy="727139"/>
            </a:xfrm>
            <a:custGeom>
              <a:rect b="b" l="l" r="r" t="t"/>
              <a:pathLst>
                <a:path extrusionOk="0" h="727139" w="3852352">
                  <a:moveTo>
                    <a:pt x="0" y="0"/>
                  </a:moveTo>
                  <a:lnTo>
                    <a:pt x="3852352" y="0"/>
                  </a:lnTo>
                  <a:lnTo>
                    <a:pt x="3852352" y="727139"/>
                  </a:lnTo>
                  <a:lnTo>
                    <a:pt x="574196" y="727139"/>
                  </a:lnTo>
                  <a:lnTo>
                    <a:pt x="574196" y="672169"/>
                  </a:lnTo>
                  <a:lnTo>
                    <a:pt x="562128" y="658467"/>
                  </a:lnTo>
                  <a:cubicBezTo>
                    <a:pt x="514507" y="603389"/>
                    <a:pt x="458638" y="534209"/>
                    <a:pt x="425649" y="477801"/>
                  </a:cubicBezTo>
                  <a:cubicBezTo>
                    <a:pt x="359671" y="364985"/>
                    <a:pt x="223458" y="201082"/>
                    <a:pt x="48935" y="122324"/>
                  </a:cubicBezTo>
                  <a:cubicBezTo>
                    <a:pt x="48935" y="122324"/>
                    <a:pt x="27652" y="109552"/>
                    <a:pt x="21267" y="58466"/>
                  </a:cubicBezTo>
                  <a:cubicBezTo>
                    <a:pt x="20469" y="52080"/>
                    <a:pt x="17310" y="41670"/>
                    <a:pt x="12114" y="28071"/>
                  </a:cubicBezTo>
                  <a:lnTo>
                    <a:pt x="0" y="0"/>
                  </a:lnTo>
                  <a:close/>
                </a:path>
              </a:pathLst>
            </a:custGeom>
            <a:gradFill>
              <a:gsLst>
                <a:gs pos="0">
                  <a:srgbClr val="1CC083"/>
                </a:gs>
                <a:gs pos="41000">
                  <a:srgbClr val="65E9B8"/>
                </a:gs>
                <a:gs pos="83000">
                  <a:srgbClr val="98F0CF"/>
                </a:gs>
                <a:gs pos="100000">
                  <a:srgbClr val="CAF8E7"/>
                </a:gs>
              </a:gsLst>
              <a:lin ang="0" scaled="0"/>
            </a:gra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187" name="Google Shape;187;g2aa37ea10a6_0_380"/>
            <p:cNvSpPr/>
            <p:nvPr/>
          </p:nvSpPr>
          <p:spPr>
            <a:xfrm>
              <a:off x="10167877" y="6194962"/>
              <a:ext cx="3278156" cy="4879"/>
            </a:xfrm>
            <a:custGeom>
              <a:rect b="b" l="l" r="r" t="t"/>
              <a:pathLst>
                <a:path extrusionOk="0" h="4879" w="3278156">
                  <a:moveTo>
                    <a:pt x="0" y="0"/>
                  </a:moveTo>
                  <a:lnTo>
                    <a:pt x="3278156" y="0"/>
                  </a:lnTo>
                  <a:lnTo>
                    <a:pt x="3278156" y="5"/>
                  </a:lnTo>
                  <a:lnTo>
                    <a:pt x="3278156" y="4879"/>
                  </a:lnTo>
                  <a:lnTo>
                    <a:pt x="106250" y="4879"/>
                  </a:lnTo>
                  <a:lnTo>
                    <a:pt x="106250" y="4339"/>
                  </a:lnTo>
                  <a:lnTo>
                    <a:pt x="0" y="4339"/>
                  </a:lnTo>
                  <a:lnTo>
                    <a:pt x="0" y="0"/>
                  </a:lnTo>
                  <a:close/>
                </a:path>
              </a:pathLst>
            </a:custGeom>
            <a:solidFill>
              <a:srgbClr val="44546A"/>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188" name="Google Shape;188;g2aa37ea10a6_0_380"/>
            <p:cNvSpPr/>
            <p:nvPr/>
          </p:nvSpPr>
          <p:spPr>
            <a:xfrm>
              <a:off x="8125822" y="5963555"/>
              <a:ext cx="524062" cy="176511"/>
            </a:xfrm>
            <a:custGeom>
              <a:rect b="b" l="l" r="r" t="t"/>
              <a:pathLst>
                <a:path extrusionOk="0" h="176511" w="524062">
                  <a:moveTo>
                    <a:pt x="78469" y="0"/>
                  </a:moveTo>
                  <a:lnTo>
                    <a:pt x="524062" y="0"/>
                  </a:lnTo>
                  <a:lnTo>
                    <a:pt x="499455" y="14839"/>
                  </a:lnTo>
                  <a:cubicBezTo>
                    <a:pt x="275981" y="153198"/>
                    <a:pt x="20582" y="219185"/>
                    <a:pt x="3556" y="146812"/>
                  </a:cubicBezTo>
                  <a:cubicBezTo>
                    <a:pt x="-7618" y="92533"/>
                    <a:pt x="7546" y="51425"/>
                    <a:pt x="49048" y="18098"/>
                  </a:cubicBezTo>
                  <a:lnTo>
                    <a:pt x="78469" y="0"/>
                  </a:lnTo>
                  <a:close/>
                </a:path>
              </a:pathLst>
            </a:custGeom>
            <a:solidFill>
              <a:srgbClr val="44546A"/>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189" name="Google Shape;189;g2aa37ea10a6_0_380"/>
            <p:cNvSpPr/>
            <p:nvPr/>
          </p:nvSpPr>
          <p:spPr>
            <a:xfrm>
              <a:off x="10076515" y="5963554"/>
              <a:ext cx="197612" cy="231412"/>
            </a:xfrm>
            <a:custGeom>
              <a:rect b="b" l="l" r="r" t="t"/>
              <a:pathLst>
                <a:path extrusionOk="0" h="231412" w="197612">
                  <a:moveTo>
                    <a:pt x="72522" y="0"/>
                  </a:moveTo>
                  <a:lnTo>
                    <a:pt x="197612" y="0"/>
                  </a:lnTo>
                  <a:lnTo>
                    <a:pt x="197612" y="170535"/>
                  </a:lnTo>
                  <a:lnTo>
                    <a:pt x="163229" y="198863"/>
                  </a:lnTo>
                  <a:cubicBezTo>
                    <a:pt x="94990" y="246058"/>
                    <a:pt x="32736" y="237278"/>
                    <a:pt x="8793" y="202156"/>
                  </a:cubicBezTo>
                  <a:cubicBezTo>
                    <a:pt x="-23132" y="153198"/>
                    <a:pt x="40717" y="127655"/>
                    <a:pt x="59873" y="91468"/>
                  </a:cubicBezTo>
                  <a:cubicBezTo>
                    <a:pt x="64129" y="81889"/>
                    <a:pt x="67322" y="64062"/>
                    <a:pt x="69716" y="41911"/>
                  </a:cubicBezTo>
                  <a:lnTo>
                    <a:pt x="72522" y="0"/>
                  </a:lnTo>
                  <a:close/>
                </a:path>
              </a:pathLst>
            </a:custGeom>
            <a:solidFill>
              <a:srgbClr val="96E2C0"/>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190" name="Google Shape;190;g2aa37ea10a6_0_380"/>
            <p:cNvSpPr/>
            <p:nvPr/>
          </p:nvSpPr>
          <p:spPr>
            <a:xfrm>
              <a:off x="6625864" y="2559253"/>
              <a:ext cx="3814661" cy="727143"/>
            </a:xfrm>
            <a:custGeom>
              <a:rect b="b" l="l" r="r" t="t"/>
              <a:pathLst>
                <a:path extrusionOk="0" h="727143" w="3814661">
                  <a:moveTo>
                    <a:pt x="208840" y="128372"/>
                  </a:moveTo>
                  <a:cubicBezTo>
                    <a:pt x="244544" y="125986"/>
                    <a:pt x="264563" y="204678"/>
                    <a:pt x="307395" y="247516"/>
                  </a:cubicBezTo>
                  <a:cubicBezTo>
                    <a:pt x="356347" y="296474"/>
                    <a:pt x="345705" y="443348"/>
                    <a:pt x="343577" y="471020"/>
                  </a:cubicBezTo>
                  <a:cubicBezTo>
                    <a:pt x="341714" y="493370"/>
                    <a:pt x="453917" y="664024"/>
                    <a:pt x="499107" y="717746"/>
                  </a:cubicBezTo>
                  <a:lnTo>
                    <a:pt x="508283" y="727143"/>
                  </a:lnTo>
                  <a:lnTo>
                    <a:pt x="271015" y="727143"/>
                  </a:lnTo>
                  <a:lnTo>
                    <a:pt x="270981" y="727084"/>
                  </a:lnTo>
                  <a:cubicBezTo>
                    <a:pt x="243812" y="679224"/>
                    <a:pt x="221730" y="639712"/>
                    <a:pt x="209492" y="617894"/>
                  </a:cubicBezTo>
                  <a:cubicBezTo>
                    <a:pt x="158413" y="528492"/>
                    <a:pt x="147771" y="543392"/>
                    <a:pt x="62638" y="471020"/>
                  </a:cubicBezTo>
                  <a:cubicBezTo>
                    <a:pt x="-20367" y="396518"/>
                    <a:pt x="3045" y="366718"/>
                    <a:pt x="3045" y="345432"/>
                  </a:cubicBezTo>
                  <a:cubicBezTo>
                    <a:pt x="3045" y="324146"/>
                    <a:pt x="43483" y="273059"/>
                    <a:pt x="58381" y="258159"/>
                  </a:cubicBezTo>
                  <a:cubicBezTo>
                    <a:pt x="75408" y="243259"/>
                    <a:pt x="120103" y="209201"/>
                    <a:pt x="130744" y="192172"/>
                  </a:cubicBezTo>
                  <a:cubicBezTo>
                    <a:pt x="141386" y="175143"/>
                    <a:pt x="158413" y="158115"/>
                    <a:pt x="171182" y="151729"/>
                  </a:cubicBezTo>
                  <a:cubicBezTo>
                    <a:pt x="183952" y="145343"/>
                    <a:pt x="192466" y="134700"/>
                    <a:pt x="192466" y="134700"/>
                  </a:cubicBezTo>
                  <a:cubicBezTo>
                    <a:pt x="198319" y="130709"/>
                    <a:pt x="203740" y="128713"/>
                    <a:pt x="208840" y="128372"/>
                  </a:cubicBezTo>
                  <a:close/>
                  <a:moveTo>
                    <a:pt x="3272174" y="0"/>
                  </a:moveTo>
                  <a:lnTo>
                    <a:pt x="3781283" y="0"/>
                  </a:lnTo>
                  <a:lnTo>
                    <a:pt x="3784845" y="3424"/>
                  </a:lnTo>
                  <a:cubicBezTo>
                    <a:pt x="3792394" y="15098"/>
                    <a:pt x="3797316" y="28801"/>
                    <a:pt x="3799976" y="45297"/>
                  </a:cubicBezTo>
                  <a:cubicBezTo>
                    <a:pt x="3808489" y="111284"/>
                    <a:pt x="3838286" y="243258"/>
                    <a:pt x="3776564" y="307116"/>
                  </a:cubicBezTo>
                  <a:cubicBezTo>
                    <a:pt x="3716971" y="370974"/>
                    <a:pt x="3682918" y="315630"/>
                    <a:pt x="3638223" y="300730"/>
                  </a:cubicBezTo>
                  <a:cubicBezTo>
                    <a:pt x="3595656" y="285830"/>
                    <a:pt x="3565860" y="256029"/>
                    <a:pt x="3521165" y="253901"/>
                  </a:cubicBezTo>
                  <a:cubicBezTo>
                    <a:pt x="3478598" y="249644"/>
                    <a:pt x="3382824" y="96384"/>
                    <a:pt x="3329616" y="43169"/>
                  </a:cubicBezTo>
                  <a:cubicBezTo>
                    <a:pt x="3316314" y="29333"/>
                    <a:pt x="3301815" y="17493"/>
                    <a:pt x="3285287" y="6816"/>
                  </a:cubicBezTo>
                  <a:close/>
                  <a:moveTo>
                    <a:pt x="773176" y="0"/>
                  </a:moveTo>
                  <a:lnTo>
                    <a:pt x="2172306" y="0"/>
                  </a:lnTo>
                  <a:lnTo>
                    <a:pt x="2159686" y="3478"/>
                  </a:lnTo>
                  <a:cubicBezTo>
                    <a:pt x="2116538" y="14366"/>
                    <a:pt x="2084014" y="19754"/>
                    <a:pt x="2076033" y="19754"/>
                  </a:cubicBezTo>
                  <a:cubicBezTo>
                    <a:pt x="2052621" y="19754"/>
                    <a:pt x="2039851" y="38912"/>
                    <a:pt x="2063263" y="92127"/>
                  </a:cubicBezTo>
                  <a:cubicBezTo>
                    <a:pt x="2084546" y="145342"/>
                    <a:pt x="2312277" y="524234"/>
                    <a:pt x="2354843" y="717937"/>
                  </a:cubicBezTo>
                  <a:lnTo>
                    <a:pt x="2357396" y="727142"/>
                  </a:lnTo>
                  <a:lnTo>
                    <a:pt x="1252707" y="727142"/>
                  </a:lnTo>
                  <a:lnTo>
                    <a:pt x="1246419" y="721812"/>
                  </a:lnTo>
                  <a:cubicBezTo>
                    <a:pt x="1185662" y="670176"/>
                    <a:pt x="1139570" y="630664"/>
                    <a:pt x="1139570" y="630664"/>
                  </a:cubicBezTo>
                  <a:cubicBezTo>
                    <a:pt x="1139570" y="630664"/>
                    <a:pt x="1139570" y="630664"/>
                    <a:pt x="1124672" y="645564"/>
                  </a:cubicBezTo>
                  <a:cubicBezTo>
                    <a:pt x="1124140" y="648757"/>
                    <a:pt x="1103655" y="675498"/>
                    <a:pt x="1071962" y="714977"/>
                  </a:cubicBezTo>
                  <a:lnTo>
                    <a:pt x="1062065" y="727142"/>
                  </a:lnTo>
                  <a:lnTo>
                    <a:pt x="676901" y="727142"/>
                  </a:lnTo>
                  <a:lnTo>
                    <a:pt x="686769" y="711950"/>
                  </a:lnTo>
                  <a:cubicBezTo>
                    <a:pt x="728272" y="652881"/>
                    <a:pt x="755407" y="642903"/>
                    <a:pt x="796910" y="602992"/>
                  </a:cubicBezTo>
                  <a:cubicBezTo>
                    <a:pt x="852246" y="547649"/>
                    <a:pt x="877786" y="549777"/>
                    <a:pt x="903326" y="422061"/>
                  </a:cubicBezTo>
                  <a:cubicBezTo>
                    <a:pt x="906785" y="406097"/>
                    <a:pt x="912272" y="390165"/>
                    <a:pt x="919226" y="374508"/>
                  </a:cubicBezTo>
                  <a:lnTo>
                    <a:pt x="940070" y="335775"/>
                  </a:lnTo>
                  <a:lnTo>
                    <a:pt x="943930" y="328602"/>
                  </a:lnTo>
                  <a:cubicBezTo>
                    <a:pt x="999899" y="239400"/>
                    <a:pt x="1088490" y="168757"/>
                    <a:pt x="1088490" y="168757"/>
                  </a:cubicBezTo>
                  <a:cubicBezTo>
                    <a:pt x="1088490" y="168757"/>
                    <a:pt x="1056565" y="113413"/>
                    <a:pt x="1013999" y="81484"/>
                  </a:cubicBezTo>
                  <a:cubicBezTo>
                    <a:pt x="992716" y="65520"/>
                    <a:pt x="972497" y="67116"/>
                    <a:pt x="950947" y="73236"/>
                  </a:cubicBezTo>
                  <a:lnTo>
                    <a:pt x="940071" y="76776"/>
                  </a:lnTo>
                  <a:lnTo>
                    <a:pt x="940071" y="76777"/>
                  </a:lnTo>
                  <a:lnTo>
                    <a:pt x="917328" y="84179"/>
                  </a:lnTo>
                  <a:cubicBezTo>
                    <a:pt x="905589" y="87871"/>
                    <a:pt x="893218" y="91064"/>
                    <a:pt x="879916" y="92128"/>
                  </a:cubicBezTo>
                  <a:cubicBezTo>
                    <a:pt x="824579" y="96385"/>
                    <a:pt x="811809" y="62327"/>
                    <a:pt x="805424" y="43170"/>
                  </a:cubicBezTo>
                  <a:cubicBezTo>
                    <a:pt x="799039" y="24012"/>
                    <a:pt x="786269" y="13369"/>
                    <a:pt x="773499" y="598"/>
                  </a:cubicBezTo>
                  <a:close/>
                </a:path>
              </a:pathLst>
            </a:custGeom>
            <a:solidFill>
              <a:srgbClr val="4CCD93"/>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191" name="Google Shape;191;g2aa37ea10a6_0_380"/>
            <p:cNvSpPr/>
            <p:nvPr/>
          </p:nvSpPr>
          <p:spPr>
            <a:xfrm>
              <a:off x="7297396" y="1832111"/>
              <a:ext cx="3109751" cy="727142"/>
            </a:xfrm>
            <a:custGeom>
              <a:rect b="b" l="l" r="r" t="t"/>
              <a:pathLst>
                <a:path extrusionOk="0" h="727142" w="3109751">
                  <a:moveTo>
                    <a:pt x="326667" y="0"/>
                  </a:moveTo>
                  <a:cubicBezTo>
                    <a:pt x="393547" y="1485"/>
                    <a:pt x="462185" y="21041"/>
                    <a:pt x="521246" y="65742"/>
                  </a:cubicBezTo>
                  <a:cubicBezTo>
                    <a:pt x="678742" y="187073"/>
                    <a:pt x="672357" y="338204"/>
                    <a:pt x="640432" y="431862"/>
                  </a:cubicBezTo>
                  <a:cubicBezTo>
                    <a:pt x="608507" y="527650"/>
                    <a:pt x="772388" y="589379"/>
                    <a:pt x="772388" y="589379"/>
                  </a:cubicBezTo>
                  <a:cubicBezTo>
                    <a:pt x="802185" y="595765"/>
                    <a:pt x="836238" y="595765"/>
                    <a:pt x="893703" y="574479"/>
                  </a:cubicBezTo>
                  <a:cubicBezTo>
                    <a:pt x="949039" y="551064"/>
                    <a:pt x="955424" y="517007"/>
                    <a:pt x="1044814" y="457406"/>
                  </a:cubicBezTo>
                  <a:cubicBezTo>
                    <a:pt x="1132075" y="397805"/>
                    <a:pt x="1323625" y="419091"/>
                    <a:pt x="1323625" y="419091"/>
                  </a:cubicBezTo>
                  <a:cubicBezTo>
                    <a:pt x="1323625" y="393547"/>
                    <a:pt x="1393859" y="374390"/>
                    <a:pt x="1425784" y="374390"/>
                  </a:cubicBezTo>
                  <a:cubicBezTo>
                    <a:pt x="1457709" y="374390"/>
                    <a:pt x="1636488" y="306275"/>
                    <a:pt x="1800369" y="267960"/>
                  </a:cubicBezTo>
                  <a:cubicBezTo>
                    <a:pt x="1964250" y="229645"/>
                    <a:pt x="2100463" y="261574"/>
                    <a:pt x="2147286" y="289246"/>
                  </a:cubicBezTo>
                  <a:cubicBezTo>
                    <a:pt x="2194109" y="319046"/>
                    <a:pt x="2541026" y="482949"/>
                    <a:pt x="2690009" y="570222"/>
                  </a:cubicBezTo>
                  <a:cubicBezTo>
                    <a:pt x="2838992" y="659623"/>
                    <a:pt x="2856018" y="634080"/>
                    <a:pt x="2964562" y="659623"/>
                  </a:cubicBezTo>
                  <a:cubicBezTo>
                    <a:pt x="3017770" y="672395"/>
                    <a:pt x="3056080" y="684103"/>
                    <a:pt x="3082419" y="700865"/>
                  </a:cubicBezTo>
                  <a:lnTo>
                    <a:pt x="3109751" y="727142"/>
                  </a:lnTo>
                  <a:lnTo>
                    <a:pt x="2600642" y="727142"/>
                  </a:lnTo>
                  <a:lnTo>
                    <a:pt x="2557255" y="704590"/>
                  </a:lnTo>
                  <a:cubicBezTo>
                    <a:pt x="2514422" y="686231"/>
                    <a:pt x="2460150" y="669202"/>
                    <a:pt x="2387787" y="646852"/>
                  </a:cubicBezTo>
                  <a:cubicBezTo>
                    <a:pt x="2243061" y="602151"/>
                    <a:pt x="2145158" y="580865"/>
                    <a:pt x="2062153" y="544679"/>
                  </a:cubicBezTo>
                  <a:cubicBezTo>
                    <a:pt x="1981277" y="510621"/>
                    <a:pt x="1945095" y="521264"/>
                    <a:pt x="1904657" y="521264"/>
                  </a:cubicBezTo>
                  <a:cubicBezTo>
                    <a:pt x="1864219" y="521264"/>
                    <a:pt x="1834422" y="551064"/>
                    <a:pt x="1728006" y="629823"/>
                  </a:cubicBezTo>
                  <a:cubicBezTo>
                    <a:pt x="1674798" y="669202"/>
                    <a:pt x="1599243" y="698470"/>
                    <a:pt x="1534329" y="717894"/>
                  </a:cubicBezTo>
                  <a:lnTo>
                    <a:pt x="1500774" y="727142"/>
                  </a:lnTo>
                  <a:lnTo>
                    <a:pt x="101644" y="727142"/>
                  </a:lnTo>
                  <a:lnTo>
                    <a:pt x="96680" y="717962"/>
                  </a:lnTo>
                  <a:cubicBezTo>
                    <a:pt x="94784" y="708183"/>
                    <a:pt x="100371" y="699004"/>
                    <a:pt x="89197" y="695811"/>
                  </a:cubicBezTo>
                  <a:cubicBezTo>
                    <a:pt x="74299" y="689425"/>
                    <a:pt x="63657" y="648981"/>
                    <a:pt x="63657" y="636210"/>
                  </a:cubicBezTo>
                  <a:cubicBezTo>
                    <a:pt x="63657" y="623438"/>
                    <a:pt x="63657" y="625567"/>
                    <a:pt x="29604" y="617052"/>
                  </a:cubicBezTo>
                  <a:cubicBezTo>
                    <a:pt x="-6577" y="608538"/>
                    <a:pt x="46631" y="489336"/>
                    <a:pt x="44503" y="474436"/>
                  </a:cubicBezTo>
                  <a:cubicBezTo>
                    <a:pt x="42374" y="459535"/>
                    <a:pt x="16834" y="470178"/>
                    <a:pt x="4064" y="431863"/>
                  </a:cubicBezTo>
                  <a:cubicBezTo>
                    <a:pt x="-8706" y="393548"/>
                    <a:pt x="8321" y="182816"/>
                    <a:pt x="59401" y="110444"/>
                  </a:cubicBezTo>
                  <a:cubicBezTo>
                    <a:pt x="98775" y="58293"/>
                    <a:pt x="174863" y="17317"/>
                    <a:pt x="260793" y="4279"/>
                  </a:cubicBezTo>
                  <a:lnTo>
                    <a:pt x="268538" y="3776"/>
                  </a:lnTo>
                  <a:lnTo>
                    <a:pt x="268538" y="3775"/>
                  </a:lnTo>
                  <a:lnTo>
                    <a:pt x="326667" y="0"/>
                  </a:lnTo>
                  <a:close/>
                </a:path>
              </a:pathLst>
            </a:custGeom>
            <a:solidFill>
              <a:srgbClr val="149062"/>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192" name="Google Shape;192;g2aa37ea10a6_0_380"/>
            <p:cNvSpPr/>
            <p:nvPr/>
          </p:nvSpPr>
          <p:spPr>
            <a:xfrm>
              <a:off x="7777040" y="4013538"/>
              <a:ext cx="1816641" cy="727142"/>
            </a:xfrm>
            <a:custGeom>
              <a:rect b="b" l="l" r="r" t="t"/>
              <a:pathLst>
                <a:path extrusionOk="0" h="727142" w="1816641">
                  <a:moveTo>
                    <a:pt x="537254" y="0"/>
                  </a:moveTo>
                  <a:lnTo>
                    <a:pt x="1632953" y="0"/>
                  </a:lnTo>
                  <a:lnTo>
                    <a:pt x="1635513" y="15757"/>
                  </a:lnTo>
                  <a:cubicBezTo>
                    <a:pt x="1645494" y="186470"/>
                    <a:pt x="1531429" y="287512"/>
                    <a:pt x="1531429" y="287512"/>
                  </a:cubicBezTo>
                  <a:cubicBezTo>
                    <a:pt x="1638378" y="391281"/>
                    <a:pt x="1753706" y="590838"/>
                    <a:pt x="1807380" y="705683"/>
                  </a:cubicBezTo>
                  <a:lnTo>
                    <a:pt x="1816641" y="727142"/>
                  </a:lnTo>
                  <a:lnTo>
                    <a:pt x="1285399" y="727142"/>
                  </a:lnTo>
                  <a:lnTo>
                    <a:pt x="1234262" y="682102"/>
                  </a:lnTo>
                  <a:cubicBezTo>
                    <a:pt x="1125984" y="586581"/>
                    <a:pt x="1031273" y="502501"/>
                    <a:pt x="1031273" y="502501"/>
                  </a:cubicBezTo>
                  <a:cubicBezTo>
                    <a:pt x="967423" y="534430"/>
                    <a:pt x="441727" y="549330"/>
                    <a:pt x="441727" y="549330"/>
                  </a:cubicBezTo>
                  <a:cubicBezTo>
                    <a:pt x="470992" y="570084"/>
                    <a:pt x="495467" y="597756"/>
                    <a:pt x="516152" y="629120"/>
                  </a:cubicBezTo>
                  <a:lnTo>
                    <a:pt x="565844" y="727142"/>
                  </a:lnTo>
                  <a:lnTo>
                    <a:pt x="108513" y="727142"/>
                  </a:lnTo>
                  <a:lnTo>
                    <a:pt x="37346" y="600417"/>
                  </a:lnTo>
                  <a:cubicBezTo>
                    <a:pt x="-62686" y="398199"/>
                    <a:pt x="62885" y="259840"/>
                    <a:pt x="126735" y="234296"/>
                  </a:cubicBezTo>
                  <a:cubicBezTo>
                    <a:pt x="188457" y="208753"/>
                    <a:pt x="309771" y="78908"/>
                    <a:pt x="428957" y="38465"/>
                  </a:cubicBezTo>
                  <a:cubicBezTo>
                    <a:pt x="458754" y="28354"/>
                    <a:pt x="494935" y="15449"/>
                    <a:pt x="532447" y="1780"/>
                  </a:cubicBezTo>
                  <a:lnTo>
                    <a:pt x="537254" y="0"/>
                  </a:lnTo>
                  <a:close/>
                </a:path>
              </a:pathLst>
            </a:custGeom>
            <a:solidFill>
              <a:srgbClr val="323F4F"/>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193" name="Google Shape;193;g2aa37ea10a6_0_380"/>
            <p:cNvSpPr/>
            <p:nvPr/>
          </p:nvSpPr>
          <p:spPr>
            <a:xfrm>
              <a:off x="6896879" y="3286394"/>
              <a:ext cx="2513114" cy="727144"/>
            </a:xfrm>
            <a:custGeom>
              <a:rect b="b" l="l" r="r" t="t"/>
              <a:pathLst>
                <a:path extrusionOk="0" h="727144" w="2513114">
                  <a:moveTo>
                    <a:pt x="981692" y="1"/>
                  </a:moveTo>
                  <a:lnTo>
                    <a:pt x="2086381" y="1"/>
                  </a:lnTo>
                  <a:lnTo>
                    <a:pt x="2102655" y="58691"/>
                  </a:lnTo>
                  <a:cubicBezTo>
                    <a:pt x="2151103" y="208014"/>
                    <a:pt x="2229087" y="294389"/>
                    <a:pt x="2292404" y="333502"/>
                  </a:cubicBezTo>
                  <a:cubicBezTo>
                    <a:pt x="2364767" y="378202"/>
                    <a:pt x="2447772" y="446318"/>
                    <a:pt x="2503108" y="665564"/>
                  </a:cubicBezTo>
                  <a:lnTo>
                    <a:pt x="2513114" y="727144"/>
                  </a:lnTo>
                  <a:lnTo>
                    <a:pt x="1417415" y="727144"/>
                  </a:lnTo>
                  <a:lnTo>
                    <a:pt x="1524079" y="687648"/>
                  </a:lnTo>
                  <a:cubicBezTo>
                    <a:pt x="1594314" y="661307"/>
                    <a:pt x="1649650" y="640021"/>
                    <a:pt x="1649650" y="640021"/>
                  </a:cubicBezTo>
                  <a:cubicBezTo>
                    <a:pt x="1649650" y="640021"/>
                    <a:pt x="1317632" y="269643"/>
                    <a:pt x="1255910" y="227071"/>
                  </a:cubicBezTo>
                  <a:cubicBezTo>
                    <a:pt x="1226114" y="205785"/>
                    <a:pt x="1129275" y="124898"/>
                    <a:pt x="1039885" y="49332"/>
                  </a:cubicBezTo>
                  <a:close/>
                  <a:moveTo>
                    <a:pt x="0" y="0"/>
                  </a:moveTo>
                  <a:lnTo>
                    <a:pt x="237268" y="0"/>
                  </a:lnTo>
                  <a:lnTo>
                    <a:pt x="242828" y="5695"/>
                  </a:lnTo>
                  <a:cubicBezTo>
                    <a:pt x="268368" y="22724"/>
                    <a:pt x="368399" y="63168"/>
                    <a:pt x="368399" y="63168"/>
                  </a:cubicBezTo>
                  <a:cubicBezTo>
                    <a:pt x="377445" y="46405"/>
                    <a:pt x="385825" y="31738"/>
                    <a:pt x="393673" y="18800"/>
                  </a:cubicBezTo>
                  <a:lnTo>
                    <a:pt x="405886" y="0"/>
                  </a:lnTo>
                  <a:lnTo>
                    <a:pt x="791050" y="0"/>
                  </a:lnTo>
                  <a:lnTo>
                    <a:pt x="746097" y="55256"/>
                  </a:lnTo>
                  <a:cubicBezTo>
                    <a:pt x="725741" y="80014"/>
                    <a:pt x="703676" y="106605"/>
                    <a:pt x="680996" y="133678"/>
                  </a:cubicBezTo>
                  <a:lnTo>
                    <a:pt x="669055" y="147793"/>
                  </a:lnTo>
                  <a:lnTo>
                    <a:pt x="612204" y="214993"/>
                  </a:lnTo>
                  <a:cubicBezTo>
                    <a:pt x="543753" y="295053"/>
                    <a:pt x="479604" y="367292"/>
                    <a:pt x="449275" y="395230"/>
                  </a:cubicBezTo>
                  <a:cubicBezTo>
                    <a:pt x="370527" y="467603"/>
                    <a:pt x="310934" y="456960"/>
                    <a:pt x="253469" y="403745"/>
                  </a:cubicBezTo>
                  <a:cubicBezTo>
                    <a:pt x="216224" y="369155"/>
                    <a:pt x="121613" y="211505"/>
                    <a:pt x="43942" y="76825"/>
                  </a:cubicBezTo>
                  <a:close/>
                </a:path>
              </a:pathLst>
            </a:custGeom>
            <a:solidFill>
              <a:srgbClr val="404E5C"/>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194" name="Google Shape;194;g2aa37ea10a6_0_380"/>
            <p:cNvSpPr/>
            <p:nvPr/>
          </p:nvSpPr>
          <p:spPr>
            <a:xfrm>
              <a:off x="8125823" y="5467824"/>
              <a:ext cx="2385161" cy="727143"/>
            </a:xfrm>
            <a:custGeom>
              <a:rect b="b" l="l" r="r" t="t"/>
              <a:pathLst>
                <a:path extrusionOk="0" h="727143" w="2385161">
                  <a:moveTo>
                    <a:pt x="1826774" y="0"/>
                  </a:moveTo>
                  <a:lnTo>
                    <a:pt x="2091339" y="0"/>
                  </a:lnTo>
                  <a:lnTo>
                    <a:pt x="2091342" y="3"/>
                  </a:lnTo>
                  <a:cubicBezTo>
                    <a:pt x="2107138" y="17132"/>
                    <a:pt x="2116982" y="27376"/>
                    <a:pt x="2116982" y="27376"/>
                  </a:cubicBezTo>
                  <a:cubicBezTo>
                    <a:pt x="2116982" y="27376"/>
                    <a:pt x="2116982" y="27376"/>
                    <a:pt x="2129752" y="27376"/>
                  </a:cubicBezTo>
                  <a:cubicBezTo>
                    <a:pt x="2142522" y="27376"/>
                    <a:pt x="2155292" y="72077"/>
                    <a:pt x="2185088" y="76334"/>
                  </a:cubicBezTo>
                  <a:cubicBezTo>
                    <a:pt x="2217013" y="78462"/>
                    <a:pt x="2259580" y="76334"/>
                    <a:pt x="2351097" y="125292"/>
                  </a:cubicBezTo>
                  <a:cubicBezTo>
                    <a:pt x="2440487" y="176378"/>
                    <a:pt x="2331942" y="299837"/>
                    <a:pt x="2276606" y="365824"/>
                  </a:cubicBezTo>
                  <a:cubicBezTo>
                    <a:pt x="2223398" y="431811"/>
                    <a:pt x="2274478" y="510570"/>
                    <a:pt x="2182960" y="627643"/>
                  </a:cubicBezTo>
                  <a:cubicBezTo>
                    <a:pt x="2091442" y="744716"/>
                    <a:pt x="1991410" y="744716"/>
                    <a:pt x="1959486" y="697887"/>
                  </a:cubicBezTo>
                  <a:cubicBezTo>
                    <a:pt x="1927561" y="648929"/>
                    <a:pt x="1991410" y="623386"/>
                    <a:pt x="2010566" y="587199"/>
                  </a:cubicBezTo>
                  <a:cubicBezTo>
                    <a:pt x="2027592" y="548884"/>
                    <a:pt x="2027592" y="378596"/>
                    <a:pt x="2027592" y="327509"/>
                  </a:cubicBezTo>
                  <a:cubicBezTo>
                    <a:pt x="2027592" y="278551"/>
                    <a:pt x="1987154" y="246622"/>
                    <a:pt x="1987154" y="221079"/>
                  </a:cubicBezTo>
                  <a:cubicBezTo>
                    <a:pt x="1987154" y="195536"/>
                    <a:pt x="1953101" y="104006"/>
                    <a:pt x="1889251" y="50790"/>
                  </a:cubicBezTo>
                  <a:cubicBezTo>
                    <a:pt x="1881536" y="44138"/>
                    <a:pt x="1872224" y="36389"/>
                    <a:pt x="1861558" y="27725"/>
                  </a:cubicBezTo>
                  <a:close/>
                  <a:moveTo>
                    <a:pt x="328683" y="0"/>
                  </a:moveTo>
                  <a:lnTo>
                    <a:pt x="570661" y="0"/>
                  </a:lnTo>
                  <a:lnTo>
                    <a:pt x="572882" y="5025"/>
                  </a:lnTo>
                  <a:cubicBezTo>
                    <a:pt x="584588" y="35889"/>
                    <a:pt x="595230" y="66754"/>
                    <a:pt x="612256" y="76333"/>
                  </a:cubicBezTo>
                  <a:cubicBezTo>
                    <a:pt x="648438" y="95490"/>
                    <a:pt x="665464" y="161477"/>
                    <a:pt x="746341" y="253007"/>
                  </a:cubicBezTo>
                  <a:cubicBezTo>
                    <a:pt x="825089" y="344537"/>
                    <a:pt x="722929" y="372209"/>
                    <a:pt x="499455" y="510569"/>
                  </a:cubicBezTo>
                  <a:cubicBezTo>
                    <a:pt x="275981" y="648928"/>
                    <a:pt x="20582" y="714915"/>
                    <a:pt x="3556" y="642542"/>
                  </a:cubicBezTo>
                  <a:cubicBezTo>
                    <a:pt x="-11343" y="570170"/>
                    <a:pt x="20582" y="521212"/>
                    <a:pt x="99330" y="482897"/>
                  </a:cubicBezTo>
                  <a:cubicBezTo>
                    <a:pt x="178078" y="444582"/>
                    <a:pt x="316419" y="182763"/>
                    <a:pt x="316419" y="182763"/>
                  </a:cubicBezTo>
                  <a:cubicBezTo>
                    <a:pt x="316419" y="182763"/>
                    <a:pt x="341959" y="142320"/>
                    <a:pt x="329189" y="97619"/>
                  </a:cubicBezTo>
                  <a:cubicBezTo>
                    <a:pt x="322804" y="75269"/>
                    <a:pt x="323336" y="47065"/>
                    <a:pt x="325465" y="24448"/>
                  </a:cubicBezTo>
                  <a:close/>
                </a:path>
              </a:pathLst>
            </a:custGeom>
            <a:solidFill>
              <a:srgbClr val="4CCD93"/>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195" name="Google Shape;195;g2aa37ea10a6_0_380"/>
            <p:cNvSpPr/>
            <p:nvPr/>
          </p:nvSpPr>
          <p:spPr>
            <a:xfrm>
              <a:off x="7885553" y="4740681"/>
              <a:ext cx="2331608" cy="727143"/>
            </a:xfrm>
            <a:custGeom>
              <a:rect b="b" l="l" r="r" t="t"/>
              <a:pathLst>
                <a:path extrusionOk="0" h="727143" w="2331608">
                  <a:moveTo>
                    <a:pt x="1176886" y="0"/>
                  </a:moveTo>
                  <a:lnTo>
                    <a:pt x="1708128" y="0"/>
                  </a:lnTo>
                  <a:lnTo>
                    <a:pt x="1720242" y="28069"/>
                  </a:lnTo>
                  <a:cubicBezTo>
                    <a:pt x="1725438" y="41668"/>
                    <a:pt x="1728597" y="52078"/>
                    <a:pt x="1729395" y="58464"/>
                  </a:cubicBezTo>
                  <a:cubicBezTo>
                    <a:pt x="1735780" y="109550"/>
                    <a:pt x="1757063" y="122322"/>
                    <a:pt x="1757063" y="122322"/>
                  </a:cubicBezTo>
                  <a:cubicBezTo>
                    <a:pt x="1931586" y="201080"/>
                    <a:pt x="2067799" y="364983"/>
                    <a:pt x="2133777" y="477799"/>
                  </a:cubicBezTo>
                  <a:cubicBezTo>
                    <a:pt x="2175013" y="548309"/>
                    <a:pt x="2251999" y="638775"/>
                    <a:pt x="2303939" y="696709"/>
                  </a:cubicBezTo>
                  <a:lnTo>
                    <a:pt x="2331608" y="727142"/>
                  </a:lnTo>
                  <a:lnTo>
                    <a:pt x="2067043" y="727142"/>
                  </a:lnTo>
                  <a:lnTo>
                    <a:pt x="2066003" y="726313"/>
                  </a:lnTo>
                  <a:cubicBezTo>
                    <a:pt x="1987188" y="664451"/>
                    <a:pt x="1868268" y="576247"/>
                    <a:pt x="1761320" y="501214"/>
                  </a:cubicBezTo>
                  <a:cubicBezTo>
                    <a:pt x="1618722" y="399041"/>
                    <a:pt x="1676187" y="439484"/>
                    <a:pt x="1593182" y="416069"/>
                  </a:cubicBezTo>
                  <a:cubicBezTo>
                    <a:pt x="1512306" y="390526"/>
                    <a:pt x="1478253" y="275581"/>
                    <a:pt x="1454841" y="250038"/>
                  </a:cubicBezTo>
                  <a:cubicBezTo>
                    <a:pt x="1433558" y="226623"/>
                    <a:pt x="1410146" y="203209"/>
                    <a:pt x="1410146" y="203209"/>
                  </a:cubicBezTo>
                  <a:cubicBezTo>
                    <a:pt x="1369442" y="168885"/>
                    <a:pt x="1290728" y="100138"/>
                    <a:pt x="1208234" y="27611"/>
                  </a:cubicBezTo>
                  <a:close/>
                  <a:moveTo>
                    <a:pt x="0" y="0"/>
                  </a:moveTo>
                  <a:lnTo>
                    <a:pt x="457331" y="0"/>
                  </a:lnTo>
                  <a:lnTo>
                    <a:pt x="459317" y="3918"/>
                  </a:lnTo>
                  <a:cubicBezTo>
                    <a:pt x="487518" y="74960"/>
                    <a:pt x="504544" y="147865"/>
                    <a:pt x="518378" y="196823"/>
                  </a:cubicBezTo>
                  <a:cubicBezTo>
                    <a:pt x="548175" y="294739"/>
                    <a:pt x="754622" y="665116"/>
                    <a:pt x="754622" y="665116"/>
                  </a:cubicBezTo>
                  <a:cubicBezTo>
                    <a:pt x="754622" y="665116"/>
                    <a:pt x="754622" y="665116"/>
                    <a:pt x="767392" y="660859"/>
                  </a:cubicBezTo>
                  <a:cubicBezTo>
                    <a:pt x="778034" y="665649"/>
                    <a:pt x="786547" y="675760"/>
                    <a:pt x="793863" y="688531"/>
                  </a:cubicBezTo>
                  <a:lnTo>
                    <a:pt x="810930" y="727143"/>
                  </a:lnTo>
                  <a:lnTo>
                    <a:pt x="568952" y="727143"/>
                  </a:lnTo>
                  <a:lnTo>
                    <a:pt x="569459" y="723287"/>
                  </a:lnTo>
                  <a:cubicBezTo>
                    <a:pt x="570656" y="716203"/>
                    <a:pt x="571587" y="711946"/>
                    <a:pt x="571587" y="711946"/>
                  </a:cubicBezTo>
                  <a:cubicBezTo>
                    <a:pt x="571587" y="711946"/>
                    <a:pt x="386422" y="471413"/>
                    <a:pt x="267236" y="341568"/>
                  </a:cubicBezTo>
                  <a:cubicBezTo>
                    <a:pt x="176251" y="245781"/>
                    <a:pt x="88856" y="144007"/>
                    <a:pt x="7747" y="13796"/>
                  </a:cubicBezTo>
                  <a:close/>
                </a:path>
              </a:pathLst>
            </a:custGeom>
            <a:solidFill>
              <a:srgbClr val="149062"/>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grpSp>
      <p:sp>
        <p:nvSpPr>
          <p:cNvPr id="196" name="Google Shape;196;g2aa37ea10a6_0_380"/>
          <p:cNvSpPr txBox="1"/>
          <p:nvPr/>
        </p:nvSpPr>
        <p:spPr>
          <a:xfrm>
            <a:off x="1260000" y="3033600"/>
            <a:ext cx="4632600" cy="316500"/>
          </a:xfrm>
          <a:prstGeom prst="rect">
            <a:avLst/>
          </a:prstGeom>
          <a:noFill/>
          <a:ln>
            <a:noFill/>
          </a:ln>
        </p:spPr>
        <p:txBody>
          <a:bodyPr anchorCtr="0" anchor="t" bIns="91425" lIns="91425" spcFirstLastPara="1" rIns="91425" wrap="square" tIns="91425">
            <a:noAutofit/>
          </a:bodyPr>
          <a:lstStyle/>
          <a:p>
            <a:pPr indent="0" lvl="0" marL="0" marR="0" rtl="0" algn="l">
              <a:lnSpc>
                <a:spcPct val="138000"/>
              </a:lnSpc>
              <a:spcBef>
                <a:spcPts val="0"/>
              </a:spcBef>
              <a:spcAft>
                <a:spcPts val="0"/>
              </a:spcAft>
              <a:buNone/>
            </a:pPr>
            <a:r>
              <a:rPr lang="en" sz="2000">
                <a:highlight>
                  <a:srgbClr val="F7F7F8"/>
                </a:highlight>
              </a:rPr>
              <a:t>Portability</a:t>
            </a:r>
            <a:endParaRPr sz="2000">
              <a:highlight>
                <a:srgbClr val="F7F7F8"/>
              </a:highlight>
            </a:endParaRPr>
          </a:p>
        </p:txBody>
      </p:sp>
      <p:grpSp>
        <p:nvGrpSpPr>
          <p:cNvPr id="197" name="Google Shape;197;g2aa37ea10a6_0_380"/>
          <p:cNvGrpSpPr/>
          <p:nvPr/>
        </p:nvGrpSpPr>
        <p:grpSpPr>
          <a:xfrm flipH="1">
            <a:off x="799106" y="3070649"/>
            <a:ext cx="373745" cy="242409"/>
            <a:chOff x="6625864" y="1832111"/>
            <a:chExt cx="6820169" cy="4367730"/>
          </a:xfrm>
        </p:grpSpPr>
        <p:sp>
          <p:nvSpPr>
            <p:cNvPr id="198" name="Google Shape;198;g2aa37ea10a6_0_380"/>
            <p:cNvSpPr/>
            <p:nvPr/>
          </p:nvSpPr>
          <p:spPr>
            <a:xfrm>
              <a:off x="8676705" y="2559254"/>
              <a:ext cx="4769328" cy="727142"/>
            </a:xfrm>
            <a:custGeom>
              <a:rect b="b" l="l" r="r" t="t"/>
              <a:pathLst>
                <a:path extrusionOk="0" h="727142" w="4769328">
                  <a:moveTo>
                    <a:pt x="121465" y="0"/>
                  </a:moveTo>
                  <a:lnTo>
                    <a:pt x="1221333" y="0"/>
                  </a:lnTo>
                  <a:lnTo>
                    <a:pt x="1234446" y="6816"/>
                  </a:lnTo>
                  <a:cubicBezTo>
                    <a:pt x="1250974" y="17493"/>
                    <a:pt x="1265473" y="29333"/>
                    <a:pt x="1278775" y="43169"/>
                  </a:cubicBezTo>
                  <a:cubicBezTo>
                    <a:pt x="1331983" y="96384"/>
                    <a:pt x="1427757" y="249644"/>
                    <a:pt x="1470324" y="253901"/>
                  </a:cubicBezTo>
                  <a:cubicBezTo>
                    <a:pt x="1515019" y="256029"/>
                    <a:pt x="1544815" y="285830"/>
                    <a:pt x="1587382" y="300730"/>
                  </a:cubicBezTo>
                  <a:cubicBezTo>
                    <a:pt x="1632077" y="315630"/>
                    <a:pt x="1666130" y="370974"/>
                    <a:pt x="1725723" y="307116"/>
                  </a:cubicBezTo>
                  <a:cubicBezTo>
                    <a:pt x="1787445" y="243258"/>
                    <a:pt x="1757648" y="111284"/>
                    <a:pt x="1749135" y="45297"/>
                  </a:cubicBezTo>
                  <a:cubicBezTo>
                    <a:pt x="1746475" y="28801"/>
                    <a:pt x="1741553" y="15098"/>
                    <a:pt x="1734004" y="3424"/>
                  </a:cubicBezTo>
                  <a:lnTo>
                    <a:pt x="1730442" y="0"/>
                  </a:lnTo>
                  <a:lnTo>
                    <a:pt x="4769328" y="0"/>
                  </a:lnTo>
                  <a:lnTo>
                    <a:pt x="4769328" y="727142"/>
                  </a:lnTo>
                  <a:lnTo>
                    <a:pt x="306555" y="727142"/>
                  </a:lnTo>
                  <a:lnTo>
                    <a:pt x="304002" y="717937"/>
                  </a:lnTo>
                  <a:cubicBezTo>
                    <a:pt x="261436" y="524234"/>
                    <a:pt x="33705" y="145342"/>
                    <a:pt x="12422" y="92127"/>
                  </a:cubicBezTo>
                  <a:cubicBezTo>
                    <a:pt x="-10990" y="38912"/>
                    <a:pt x="1780" y="19754"/>
                    <a:pt x="25192" y="19754"/>
                  </a:cubicBezTo>
                  <a:cubicBezTo>
                    <a:pt x="33173" y="19754"/>
                    <a:pt x="65697" y="14366"/>
                    <a:pt x="108845" y="3478"/>
                  </a:cubicBezTo>
                  <a:lnTo>
                    <a:pt x="121465" y="0"/>
                  </a:lnTo>
                  <a:close/>
                </a:path>
              </a:pathLst>
            </a:custGeom>
            <a:gradFill>
              <a:gsLst>
                <a:gs pos="0">
                  <a:srgbClr val="96E2C0"/>
                </a:gs>
                <a:gs pos="41000">
                  <a:srgbClr val="BEEDD8"/>
                </a:gs>
                <a:gs pos="83000">
                  <a:srgbClr val="D3F3E5"/>
                </a:gs>
                <a:gs pos="100000">
                  <a:srgbClr val="E9F8F1"/>
                </a:gs>
              </a:gsLst>
              <a:lin ang="0" scaled="0"/>
            </a:gra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199" name="Google Shape;199;g2aa37ea10a6_0_380"/>
            <p:cNvSpPr/>
            <p:nvPr/>
          </p:nvSpPr>
          <p:spPr>
            <a:xfrm>
              <a:off x="7565934" y="1832112"/>
              <a:ext cx="5880099" cy="727143"/>
            </a:xfrm>
            <a:custGeom>
              <a:rect b="b" l="l" r="r" t="t"/>
              <a:pathLst>
                <a:path extrusionOk="0" h="727143" w="5880099">
                  <a:moveTo>
                    <a:pt x="1666414" y="520134"/>
                  </a:moveTo>
                  <a:cubicBezTo>
                    <a:pt x="1697442" y="518737"/>
                    <a:pt x="1732958" y="519137"/>
                    <a:pt x="1793615" y="544680"/>
                  </a:cubicBezTo>
                  <a:cubicBezTo>
                    <a:pt x="1876620" y="580866"/>
                    <a:pt x="1974523" y="602152"/>
                    <a:pt x="2119249" y="646853"/>
                  </a:cubicBezTo>
                  <a:cubicBezTo>
                    <a:pt x="2191612" y="669203"/>
                    <a:pt x="2245884" y="686232"/>
                    <a:pt x="2288717" y="704591"/>
                  </a:cubicBezTo>
                  <a:lnTo>
                    <a:pt x="2332104" y="727143"/>
                  </a:lnTo>
                  <a:lnTo>
                    <a:pt x="1232236" y="727143"/>
                  </a:lnTo>
                  <a:lnTo>
                    <a:pt x="1265791" y="717895"/>
                  </a:lnTo>
                  <a:cubicBezTo>
                    <a:pt x="1330705" y="698471"/>
                    <a:pt x="1406260" y="669203"/>
                    <a:pt x="1459468" y="629824"/>
                  </a:cubicBezTo>
                  <a:cubicBezTo>
                    <a:pt x="1565884" y="551065"/>
                    <a:pt x="1595681" y="521265"/>
                    <a:pt x="1636119" y="521265"/>
                  </a:cubicBezTo>
                  <a:cubicBezTo>
                    <a:pt x="1646229" y="521265"/>
                    <a:pt x="1656072" y="520600"/>
                    <a:pt x="1666414" y="520134"/>
                  </a:cubicBezTo>
                  <a:close/>
                  <a:moveTo>
                    <a:pt x="0" y="0"/>
                  </a:moveTo>
                  <a:lnTo>
                    <a:pt x="5880099" y="0"/>
                  </a:lnTo>
                  <a:lnTo>
                    <a:pt x="5880099" y="727143"/>
                  </a:lnTo>
                  <a:lnTo>
                    <a:pt x="2841213" y="727143"/>
                  </a:lnTo>
                  <a:lnTo>
                    <a:pt x="2813881" y="700866"/>
                  </a:lnTo>
                  <a:cubicBezTo>
                    <a:pt x="2787542" y="684104"/>
                    <a:pt x="2749232" y="672396"/>
                    <a:pt x="2696024" y="659624"/>
                  </a:cubicBezTo>
                  <a:cubicBezTo>
                    <a:pt x="2587480" y="634081"/>
                    <a:pt x="2570454" y="659624"/>
                    <a:pt x="2421471" y="570223"/>
                  </a:cubicBezTo>
                  <a:cubicBezTo>
                    <a:pt x="2272488" y="482950"/>
                    <a:pt x="1925571" y="319047"/>
                    <a:pt x="1878748" y="289247"/>
                  </a:cubicBezTo>
                  <a:cubicBezTo>
                    <a:pt x="1831925" y="261575"/>
                    <a:pt x="1695712" y="229646"/>
                    <a:pt x="1531831" y="267961"/>
                  </a:cubicBezTo>
                  <a:cubicBezTo>
                    <a:pt x="1367950" y="306276"/>
                    <a:pt x="1189171" y="374391"/>
                    <a:pt x="1157246" y="374391"/>
                  </a:cubicBezTo>
                  <a:cubicBezTo>
                    <a:pt x="1125321" y="374391"/>
                    <a:pt x="1055087" y="393548"/>
                    <a:pt x="1055087" y="419092"/>
                  </a:cubicBezTo>
                  <a:cubicBezTo>
                    <a:pt x="1055087" y="419092"/>
                    <a:pt x="863537" y="397806"/>
                    <a:pt x="776276" y="457407"/>
                  </a:cubicBezTo>
                  <a:cubicBezTo>
                    <a:pt x="686886" y="517008"/>
                    <a:pt x="680501" y="551065"/>
                    <a:pt x="625165" y="574480"/>
                  </a:cubicBezTo>
                  <a:cubicBezTo>
                    <a:pt x="567700" y="595766"/>
                    <a:pt x="533647" y="595766"/>
                    <a:pt x="503850" y="589380"/>
                  </a:cubicBezTo>
                  <a:cubicBezTo>
                    <a:pt x="503850" y="589380"/>
                    <a:pt x="339969" y="527651"/>
                    <a:pt x="371894" y="431863"/>
                  </a:cubicBezTo>
                  <a:cubicBezTo>
                    <a:pt x="403819" y="338205"/>
                    <a:pt x="410204" y="187074"/>
                    <a:pt x="252708" y="65743"/>
                  </a:cubicBezTo>
                  <a:cubicBezTo>
                    <a:pt x="193647" y="21042"/>
                    <a:pt x="125009" y="1486"/>
                    <a:pt x="58129" y="1"/>
                  </a:cubicBezTo>
                  <a:lnTo>
                    <a:pt x="0" y="3776"/>
                  </a:lnTo>
                  <a:close/>
                </a:path>
              </a:pathLst>
            </a:custGeom>
            <a:gradFill>
              <a:gsLst>
                <a:gs pos="0">
                  <a:srgbClr val="1CC083"/>
                </a:gs>
                <a:gs pos="41000">
                  <a:srgbClr val="65E9B8"/>
                </a:gs>
                <a:gs pos="83000">
                  <a:srgbClr val="98F0CF"/>
                </a:gs>
                <a:gs pos="100000">
                  <a:srgbClr val="CAF8E7"/>
                </a:gs>
              </a:gsLst>
              <a:lin ang="0" scaled="0"/>
            </a:gra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200" name="Google Shape;200;g2aa37ea10a6_0_380"/>
            <p:cNvSpPr/>
            <p:nvPr/>
          </p:nvSpPr>
          <p:spPr>
            <a:xfrm>
              <a:off x="9898038" y="2559254"/>
              <a:ext cx="542487" cy="337204"/>
            </a:xfrm>
            <a:custGeom>
              <a:rect b="b" l="l" r="r" t="t"/>
              <a:pathLst>
                <a:path extrusionOk="0" h="337204" w="542487">
                  <a:moveTo>
                    <a:pt x="0" y="0"/>
                  </a:moveTo>
                  <a:lnTo>
                    <a:pt x="509109" y="0"/>
                  </a:lnTo>
                  <a:lnTo>
                    <a:pt x="512671" y="3424"/>
                  </a:lnTo>
                  <a:cubicBezTo>
                    <a:pt x="520220" y="15098"/>
                    <a:pt x="525142" y="28801"/>
                    <a:pt x="527802" y="45297"/>
                  </a:cubicBezTo>
                  <a:cubicBezTo>
                    <a:pt x="536315" y="111284"/>
                    <a:pt x="566112" y="243258"/>
                    <a:pt x="504390" y="307116"/>
                  </a:cubicBezTo>
                  <a:cubicBezTo>
                    <a:pt x="444797" y="370974"/>
                    <a:pt x="410744" y="315630"/>
                    <a:pt x="366049" y="300730"/>
                  </a:cubicBezTo>
                  <a:cubicBezTo>
                    <a:pt x="323482" y="285830"/>
                    <a:pt x="293686" y="256029"/>
                    <a:pt x="248991" y="253901"/>
                  </a:cubicBezTo>
                  <a:cubicBezTo>
                    <a:pt x="206424" y="249644"/>
                    <a:pt x="110650" y="96384"/>
                    <a:pt x="57442" y="43169"/>
                  </a:cubicBezTo>
                  <a:cubicBezTo>
                    <a:pt x="44140" y="29333"/>
                    <a:pt x="29641" y="17493"/>
                    <a:pt x="13113" y="6816"/>
                  </a:cubicBezTo>
                  <a:lnTo>
                    <a:pt x="0" y="0"/>
                  </a:lnTo>
                  <a:close/>
                </a:path>
              </a:pathLst>
            </a:custGeom>
            <a:solidFill>
              <a:srgbClr val="44546A"/>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201" name="Google Shape;201;g2aa37ea10a6_0_380"/>
            <p:cNvSpPr/>
            <p:nvPr/>
          </p:nvSpPr>
          <p:spPr>
            <a:xfrm>
              <a:off x="9308469" y="4013538"/>
              <a:ext cx="4137564" cy="727142"/>
            </a:xfrm>
            <a:custGeom>
              <a:rect b="b" l="l" r="r" t="t"/>
              <a:pathLst>
                <a:path extrusionOk="0" h="727142" w="4137564">
                  <a:moveTo>
                    <a:pt x="101524" y="0"/>
                  </a:moveTo>
                  <a:lnTo>
                    <a:pt x="4137564" y="0"/>
                  </a:lnTo>
                  <a:lnTo>
                    <a:pt x="4137564" y="727142"/>
                  </a:lnTo>
                  <a:lnTo>
                    <a:pt x="285212" y="727142"/>
                  </a:lnTo>
                  <a:lnTo>
                    <a:pt x="275951" y="705685"/>
                  </a:lnTo>
                  <a:cubicBezTo>
                    <a:pt x="222277" y="590840"/>
                    <a:pt x="106949" y="391283"/>
                    <a:pt x="0" y="287514"/>
                  </a:cubicBezTo>
                  <a:cubicBezTo>
                    <a:pt x="0" y="287514"/>
                    <a:pt x="114065" y="186472"/>
                    <a:pt x="104084" y="15759"/>
                  </a:cubicBezTo>
                  <a:lnTo>
                    <a:pt x="101524" y="0"/>
                  </a:lnTo>
                  <a:close/>
                </a:path>
              </a:pathLst>
            </a:custGeom>
            <a:gradFill>
              <a:gsLst>
                <a:gs pos="0">
                  <a:srgbClr val="44546A"/>
                </a:gs>
                <a:gs pos="41000">
                  <a:srgbClr val="8296B0"/>
                </a:gs>
                <a:gs pos="83000">
                  <a:srgbClr val="ACB8CA"/>
                </a:gs>
                <a:gs pos="100000">
                  <a:srgbClr val="D5DBE5"/>
                </a:gs>
              </a:gsLst>
              <a:lin ang="0" scaled="0"/>
            </a:gra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202" name="Google Shape;202;g2aa37ea10a6_0_380"/>
            <p:cNvSpPr/>
            <p:nvPr/>
          </p:nvSpPr>
          <p:spPr>
            <a:xfrm>
              <a:off x="8983260" y="3286397"/>
              <a:ext cx="4462773" cy="727141"/>
            </a:xfrm>
            <a:custGeom>
              <a:rect b="b" l="l" r="r" t="t"/>
              <a:pathLst>
                <a:path extrusionOk="0" h="727141" w="4462773">
                  <a:moveTo>
                    <a:pt x="0" y="0"/>
                  </a:moveTo>
                  <a:lnTo>
                    <a:pt x="4462773" y="0"/>
                  </a:lnTo>
                  <a:lnTo>
                    <a:pt x="4462773" y="727141"/>
                  </a:lnTo>
                  <a:lnTo>
                    <a:pt x="426733" y="727141"/>
                  </a:lnTo>
                  <a:lnTo>
                    <a:pt x="416727" y="665563"/>
                  </a:lnTo>
                  <a:cubicBezTo>
                    <a:pt x="361391" y="446317"/>
                    <a:pt x="278386" y="378201"/>
                    <a:pt x="206023" y="333501"/>
                  </a:cubicBezTo>
                  <a:cubicBezTo>
                    <a:pt x="142706" y="294388"/>
                    <a:pt x="64722" y="208013"/>
                    <a:pt x="16274" y="58690"/>
                  </a:cubicBezTo>
                  <a:lnTo>
                    <a:pt x="0" y="0"/>
                  </a:lnTo>
                  <a:close/>
                </a:path>
              </a:pathLst>
            </a:custGeom>
            <a:gradFill>
              <a:gsLst>
                <a:gs pos="0">
                  <a:srgbClr val="56687C"/>
                </a:gs>
                <a:gs pos="41000">
                  <a:srgbClr val="93A3B5"/>
                </a:gs>
                <a:gs pos="83000">
                  <a:srgbClr val="B7C1CD"/>
                </a:gs>
                <a:gs pos="100000">
                  <a:srgbClr val="DBDFE5"/>
                </a:gs>
              </a:gsLst>
              <a:lin ang="0" scaled="0"/>
            </a:gra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203" name="Google Shape;203;g2aa37ea10a6_0_380"/>
            <p:cNvSpPr/>
            <p:nvPr/>
          </p:nvSpPr>
          <p:spPr>
            <a:xfrm>
              <a:off x="10167877" y="5467819"/>
              <a:ext cx="3278156" cy="727142"/>
            </a:xfrm>
            <a:custGeom>
              <a:rect b="b" l="l" r="r" t="t"/>
              <a:pathLst>
                <a:path extrusionOk="0" h="727142" w="3278156">
                  <a:moveTo>
                    <a:pt x="0" y="0"/>
                  </a:moveTo>
                  <a:lnTo>
                    <a:pt x="3278156" y="0"/>
                  </a:lnTo>
                  <a:lnTo>
                    <a:pt x="3278156" y="727142"/>
                  </a:lnTo>
                  <a:lnTo>
                    <a:pt x="0" y="727142"/>
                  </a:lnTo>
                  <a:lnTo>
                    <a:pt x="0" y="0"/>
                  </a:lnTo>
                  <a:close/>
                </a:path>
              </a:pathLst>
            </a:custGeom>
            <a:solidFill>
              <a:srgbClr val="96E2C0"/>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204" name="Google Shape;204;g2aa37ea10a6_0_380"/>
            <p:cNvSpPr/>
            <p:nvPr/>
          </p:nvSpPr>
          <p:spPr>
            <a:xfrm>
              <a:off x="9593681" y="4740681"/>
              <a:ext cx="3852352" cy="727139"/>
            </a:xfrm>
            <a:custGeom>
              <a:rect b="b" l="l" r="r" t="t"/>
              <a:pathLst>
                <a:path extrusionOk="0" h="727139" w="3852352">
                  <a:moveTo>
                    <a:pt x="0" y="0"/>
                  </a:moveTo>
                  <a:lnTo>
                    <a:pt x="3852352" y="0"/>
                  </a:lnTo>
                  <a:lnTo>
                    <a:pt x="3852352" y="727139"/>
                  </a:lnTo>
                  <a:lnTo>
                    <a:pt x="574196" y="727139"/>
                  </a:lnTo>
                  <a:lnTo>
                    <a:pt x="574196" y="672169"/>
                  </a:lnTo>
                  <a:lnTo>
                    <a:pt x="562128" y="658467"/>
                  </a:lnTo>
                  <a:cubicBezTo>
                    <a:pt x="514507" y="603389"/>
                    <a:pt x="458638" y="534209"/>
                    <a:pt x="425649" y="477801"/>
                  </a:cubicBezTo>
                  <a:cubicBezTo>
                    <a:pt x="359671" y="364985"/>
                    <a:pt x="223458" y="201082"/>
                    <a:pt x="48935" y="122324"/>
                  </a:cubicBezTo>
                  <a:cubicBezTo>
                    <a:pt x="48935" y="122324"/>
                    <a:pt x="27652" y="109552"/>
                    <a:pt x="21267" y="58466"/>
                  </a:cubicBezTo>
                  <a:cubicBezTo>
                    <a:pt x="20469" y="52080"/>
                    <a:pt x="17310" y="41670"/>
                    <a:pt x="12114" y="28071"/>
                  </a:cubicBezTo>
                  <a:lnTo>
                    <a:pt x="0" y="0"/>
                  </a:lnTo>
                  <a:close/>
                </a:path>
              </a:pathLst>
            </a:custGeom>
            <a:gradFill>
              <a:gsLst>
                <a:gs pos="0">
                  <a:srgbClr val="1CC083"/>
                </a:gs>
                <a:gs pos="41000">
                  <a:srgbClr val="65E9B8"/>
                </a:gs>
                <a:gs pos="83000">
                  <a:srgbClr val="98F0CF"/>
                </a:gs>
                <a:gs pos="100000">
                  <a:srgbClr val="CAF8E7"/>
                </a:gs>
              </a:gsLst>
              <a:lin ang="0" scaled="0"/>
            </a:gra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205" name="Google Shape;205;g2aa37ea10a6_0_380"/>
            <p:cNvSpPr/>
            <p:nvPr/>
          </p:nvSpPr>
          <p:spPr>
            <a:xfrm>
              <a:off x="10167877" y="6194962"/>
              <a:ext cx="3278156" cy="4879"/>
            </a:xfrm>
            <a:custGeom>
              <a:rect b="b" l="l" r="r" t="t"/>
              <a:pathLst>
                <a:path extrusionOk="0" h="4879" w="3278156">
                  <a:moveTo>
                    <a:pt x="0" y="0"/>
                  </a:moveTo>
                  <a:lnTo>
                    <a:pt x="3278156" y="0"/>
                  </a:lnTo>
                  <a:lnTo>
                    <a:pt x="3278156" y="5"/>
                  </a:lnTo>
                  <a:lnTo>
                    <a:pt x="3278156" y="4879"/>
                  </a:lnTo>
                  <a:lnTo>
                    <a:pt x="106250" y="4879"/>
                  </a:lnTo>
                  <a:lnTo>
                    <a:pt x="106250" y="4339"/>
                  </a:lnTo>
                  <a:lnTo>
                    <a:pt x="0" y="4339"/>
                  </a:lnTo>
                  <a:lnTo>
                    <a:pt x="0" y="0"/>
                  </a:lnTo>
                  <a:close/>
                </a:path>
              </a:pathLst>
            </a:custGeom>
            <a:solidFill>
              <a:srgbClr val="44546A"/>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206" name="Google Shape;206;g2aa37ea10a6_0_380"/>
            <p:cNvSpPr/>
            <p:nvPr/>
          </p:nvSpPr>
          <p:spPr>
            <a:xfrm>
              <a:off x="8125822" y="5963555"/>
              <a:ext cx="524062" cy="176511"/>
            </a:xfrm>
            <a:custGeom>
              <a:rect b="b" l="l" r="r" t="t"/>
              <a:pathLst>
                <a:path extrusionOk="0" h="176511" w="524062">
                  <a:moveTo>
                    <a:pt x="78469" y="0"/>
                  </a:moveTo>
                  <a:lnTo>
                    <a:pt x="524062" y="0"/>
                  </a:lnTo>
                  <a:lnTo>
                    <a:pt x="499455" y="14839"/>
                  </a:lnTo>
                  <a:cubicBezTo>
                    <a:pt x="275981" y="153198"/>
                    <a:pt x="20582" y="219185"/>
                    <a:pt x="3556" y="146812"/>
                  </a:cubicBezTo>
                  <a:cubicBezTo>
                    <a:pt x="-7618" y="92533"/>
                    <a:pt x="7546" y="51425"/>
                    <a:pt x="49048" y="18098"/>
                  </a:cubicBezTo>
                  <a:lnTo>
                    <a:pt x="78469" y="0"/>
                  </a:lnTo>
                  <a:close/>
                </a:path>
              </a:pathLst>
            </a:custGeom>
            <a:solidFill>
              <a:srgbClr val="44546A"/>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207" name="Google Shape;207;g2aa37ea10a6_0_380"/>
            <p:cNvSpPr/>
            <p:nvPr/>
          </p:nvSpPr>
          <p:spPr>
            <a:xfrm>
              <a:off x="10076515" y="5963554"/>
              <a:ext cx="197612" cy="231412"/>
            </a:xfrm>
            <a:custGeom>
              <a:rect b="b" l="l" r="r" t="t"/>
              <a:pathLst>
                <a:path extrusionOk="0" h="231412" w="197612">
                  <a:moveTo>
                    <a:pt x="72522" y="0"/>
                  </a:moveTo>
                  <a:lnTo>
                    <a:pt x="197612" y="0"/>
                  </a:lnTo>
                  <a:lnTo>
                    <a:pt x="197612" y="170535"/>
                  </a:lnTo>
                  <a:lnTo>
                    <a:pt x="163229" y="198863"/>
                  </a:lnTo>
                  <a:cubicBezTo>
                    <a:pt x="94990" y="246058"/>
                    <a:pt x="32736" y="237278"/>
                    <a:pt x="8793" y="202156"/>
                  </a:cubicBezTo>
                  <a:cubicBezTo>
                    <a:pt x="-23132" y="153198"/>
                    <a:pt x="40717" y="127655"/>
                    <a:pt x="59873" y="91468"/>
                  </a:cubicBezTo>
                  <a:cubicBezTo>
                    <a:pt x="64129" y="81889"/>
                    <a:pt x="67322" y="64062"/>
                    <a:pt x="69716" y="41911"/>
                  </a:cubicBezTo>
                  <a:lnTo>
                    <a:pt x="72522" y="0"/>
                  </a:lnTo>
                  <a:close/>
                </a:path>
              </a:pathLst>
            </a:custGeom>
            <a:solidFill>
              <a:srgbClr val="96E2C0"/>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208" name="Google Shape;208;g2aa37ea10a6_0_380"/>
            <p:cNvSpPr/>
            <p:nvPr/>
          </p:nvSpPr>
          <p:spPr>
            <a:xfrm>
              <a:off x="6625864" y="2559253"/>
              <a:ext cx="3814661" cy="727143"/>
            </a:xfrm>
            <a:custGeom>
              <a:rect b="b" l="l" r="r" t="t"/>
              <a:pathLst>
                <a:path extrusionOk="0" h="727143" w="3814661">
                  <a:moveTo>
                    <a:pt x="208840" y="128372"/>
                  </a:moveTo>
                  <a:cubicBezTo>
                    <a:pt x="244544" y="125986"/>
                    <a:pt x="264563" y="204678"/>
                    <a:pt x="307395" y="247516"/>
                  </a:cubicBezTo>
                  <a:cubicBezTo>
                    <a:pt x="356347" y="296474"/>
                    <a:pt x="345705" y="443348"/>
                    <a:pt x="343577" y="471020"/>
                  </a:cubicBezTo>
                  <a:cubicBezTo>
                    <a:pt x="341714" y="493370"/>
                    <a:pt x="453917" y="664024"/>
                    <a:pt x="499107" y="717746"/>
                  </a:cubicBezTo>
                  <a:lnTo>
                    <a:pt x="508283" y="727143"/>
                  </a:lnTo>
                  <a:lnTo>
                    <a:pt x="271015" y="727143"/>
                  </a:lnTo>
                  <a:lnTo>
                    <a:pt x="270981" y="727084"/>
                  </a:lnTo>
                  <a:cubicBezTo>
                    <a:pt x="243812" y="679224"/>
                    <a:pt x="221730" y="639712"/>
                    <a:pt x="209492" y="617894"/>
                  </a:cubicBezTo>
                  <a:cubicBezTo>
                    <a:pt x="158413" y="528492"/>
                    <a:pt x="147771" y="543392"/>
                    <a:pt x="62638" y="471020"/>
                  </a:cubicBezTo>
                  <a:cubicBezTo>
                    <a:pt x="-20367" y="396518"/>
                    <a:pt x="3045" y="366718"/>
                    <a:pt x="3045" y="345432"/>
                  </a:cubicBezTo>
                  <a:cubicBezTo>
                    <a:pt x="3045" y="324146"/>
                    <a:pt x="43483" y="273059"/>
                    <a:pt x="58381" y="258159"/>
                  </a:cubicBezTo>
                  <a:cubicBezTo>
                    <a:pt x="75408" y="243259"/>
                    <a:pt x="120103" y="209201"/>
                    <a:pt x="130744" y="192172"/>
                  </a:cubicBezTo>
                  <a:cubicBezTo>
                    <a:pt x="141386" y="175143"/>
                    <a:pt x="158413" y="158115"/>
                    <a:pt x="171182" y="151729"/>
                  </a:cubicBezTo>
                  <a:cubicBezTo>
                    <a:pt x="183952" y="145343"/>
                    <a:pt x="192466" y="134700"/>
                    <a:pt x="192466" y="134700"/>
                  </a:cubicBezTo>
                  <a:cubicBezTo>
                    <a:pt x="198319" y="130709"/>
                    <a:pt x="203740" y="128713"/>
                    <a:pt x="208840" y="128372"/>
                  </a:cubicBezTo>
                  <a:close/>
                  <a:moveTo>
                    <a:pt x="3272174" y="0"/>
                  </a:moveTo>
                  <a:lnTo>
                    <a:pt x="3781283" y="0"/>
                  </a:lnTo>
                  <a:lnTo>
                    <a:pt x="3784845" y="3424"/>
                  </a:lnTo>
                  <a:cubicBezTo>
                    <a:pt x="3792394" y="15098"/>
                    <a:pt x="3797316" y="28801"/>
                    <a:pt x="3799976" y="45297"/>
                  </a:cubicBezTo>
                  <a:cubicBezTo>
                    <a:pt x="3808489" y="111284"/>
                    <a:pt x="3838286" y="243258"/>
                    <a:pt x="3776564" y="307116"/>
                  </a:cubicBezTo>
                  <a:cubicBezTo>
                    <a:pt x="3716971" y="370974"/>
                    <a:pt x="3682918" y="315630"/>
                    <a:pt x="3638223" y="300730"/>
                  </a:cubicBezTo>
                  <a:cubicBezTo>
                    <a:pt x="3595656" y="285830"/>
                    <a:pt x="3565860" y="256029"/>
                    <a:pt x="3521165" y="253901"/>
                  </a:cubicBezTo>
                  <a:cubicBezTo>
                    <a:pt x="3478598" y="249644"/>
                    <a:pt x="3382824" y="96384"/>
                    <a:pt x="3329616" y="43169"/>
                  </a:cubicBezTo>
                  <a:cubicBezTo>
                    <a:pt x="3316314" y="29333"/>
                    <a:pt x="3301815" y="17493"/>
                    <a:pt x="3285287" y="6816"/>
                  </a:cubicBezTo>
                  <a:close/>
                  <a:moveTo>
                    <a:pt x="773176" y="0"/>
                  </a:moveTo>
                  <a:lnTo>
                    <a:pt x="2172306" y="0"/>
                  </a:lnTo>
                  <a:lnTo>
                    <a:pt x="2159686" y="3478"/>
                  </a:lnTo>
                  <a:cubicBezTo>
                    <a:pt x="2116538" y="14366"/>
                    <a:pt x="2084014" y="19754"/>
                    <a:pt x="2076033" y="19754"/>
                  </a:cubicBezTo>
                  <a:cubicBezTo>
                    <a:pt x="2052621" y="19754"/>
                    <a:pt x="2039851" y="38912"/>
                    <a:pt x="2063263" y="92127"/>
                  </a:cubicBezTo>
                  <a:cubicBezTo>
                    <a:pt x="2084546" y="145342"/>
                    <a:pt x="2312277" y="524234"/>
                    <a:pt x="2354843" y="717937"/>
                  </a:cubicBezTo>
                  <a:lnTo>
                    <a:pt x="2357396" y="727142"/>
                  </a:lnTo>
                  <a:lnTo>
                    <a:pt x="1252707" y="727142"/>
                  </a:lnTo>
                  <a:lnTo>
                    <a:pt x="1246419" y="721812"/>
                  </a:lnTo>
                  <a:cubicBezTo>
                    <a:pt x="1185662" y="670176"/>
                    <a:pt x="1139570" y="630664"/>
                    <a:pt x="1139570" y="630664"/>
                  </a:cubicBezTo>
                  <a:cubicBezTo>
                    <a:pt x="1139570" y="630664"/>
                    <a:pt x="1139570" y="630664"/>
                    <a:pt x="1124672" y="645564"/>
                  </a:cubicBezTo>
                  <a:cubicBezTo>
                    <a:pt x="1124140" y="648757"/>
                    <a:pt x="1103655" y="675498"/>
                    <a:pt x="1071962" y="714977"/>
                  </a:cubicBezTo>
                  <a:lnTo>
                    <a:pt x="1062065" y="727142"/>
                  </a:lnTo>
                  <a:lnTo>
                    <a:pt x="676901" y="727142"/>
                  </a:lnTo>
                  <a:lnTo>
                    <a:pt x="686769" y="711950"/>
                  </a:lnTo>
                  <a:cubicBezTo>
                    <a:pt x="728272" y="652881"/>
                    <a:pt x="755407" y="642903"/>
                    <a:pt x="796910" y="602992"/>
                  </a:cubicBezTo>
                  <a:cubicBezTo>
                    <a:pt x="852246" y="547649"/>
                    <a:pt x="877786" y="549777"/>
                    <a:pt x="903326" y="422061"/>
                  </a:cubicBezTo>
                  <a:cubicBezTo>
                    <a:pt x="906785" y="406097"/>
                    <a:pt x="912272" y="390165"/>
                    <a:pt x="919226" y="374508"/>
                  </a:cubicBezTo>
                  <a:lnTo>
                    <a:pt x="940070" y="335775"/>
                  </a:lnTo>
                  <a:lnTo>
                    <a:pt x="943930" y="328602"/>
                  </a:lnTo>
                  <a:cubicBezTo>
                    <a:pt x="999899" y="239400"/>
                    <a:pt x="1088490" y="168757"/>
                    <a:pt x="1088490" y="168757"/>
                  </a:cubicBezTo>
                  <a:cubicBezTo>
                    <a:pt x="1088490" y="168757"/>
                    <a:pt x="1056565" y="113413"/>
                    <a:pt x="1013999" y="81484"/>
                  </a:cubicBezTo>
                  <a:cubicBezTo>
                    <a:pt x="992716" y="65520"/>
                    <a:pt x="972497" y="67116"/>
                    <a:pt x="950947" y="73236"/>
                  </a:cubicBezTo>
                  <a:lnTo>
                    <a:pt x="940071" y="76776"/>
                  </a:lnTo>
                  <a:lnTo>
                    <a:pt x="940071" y="76777"/>
                  </a:lnTo>
                  <a:lnTo>
                    <a:pt x="917328" y="84179"/>
                  </a:lnTo>
                  <a:cubicBezTo>
                    <a:pt x="905589" y="87871"/>
                    <a:pt x="893218" y="91064"/>
                    <a:pt x="879916" y="92128"/>
                  </a:cubicBezTo>
                  <a:cubicBezTo>
                    <a:pt x="824579" y="96385"/>
                    <a:pt x="811809" y="62327"/>
                    <a:pt x="805424" y="43170"/>
                  </a:cubicBezTo>
                  <a:cubicBezTo>
                    <a:pt x="799039" y="24012"/>
                    <a:pt x="786269" y="13369"/>
                    <a:pt x="773499" y="598"/>
                  </a:cubicBezTo>
                  <a:close/>
                </a:path>
              </a:pathLst>
            </a:custGeom>
            <a:solidFill>
              <a:srgbClr val="4CCD93"/>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209" name="Google Shape;209;g2aa37ea10a6_0_380"/>
            <p:cNvSpPr/>
            <p:nvPr/>
          </p:nvSpPr>
          <p:spPr>
            <a:xfrm>
              <a:off x="7297396" y="1832111"/>
              <a:ext cx="3109751" cy="727142"/>
            </a:xfrm>
            <a:custGeom>
              <a:rect b="b" l="l" r="r" t="t"/>
              <a:pathLst>
                <a:path extrusionOk="0" h="727142" w="3109751">
                  <a:moveTo>
                    <a:pt x="326667" y="0"/>
                  </a:moveTo>
                  <a:cubicBezTo>
                    <a:pt x="393547" y="1485"/>
                    <a:pt x="462185" y="21041"/>
                    <a:pt x="521246" y="65742"/>
                  </a:cubicBezTo>
                  <a:cubicBezTo>
                    <a:pt x="678742" y="187073"/>
                    <a:pt x="672357" y="338204"/>
                    <a:pt x="640432" y="431862"/>
                  </a:cubicBezTo>
                  <a:cubicBezTo>
                    <a:pt x="608507" y="527650"/>
                    <a:pt x="772388" y="589379"/>
                    <a:pt x="772388" y="589379"/>
                  </a:cubicBezTo>
                  <a:cubicBezTo>
                    <a:pt x="802185" y="595765"/>
                    <a:pt x="836238" y="595765"/>
                    <a:pt x="893703" y="574479"/>
                  </a:cubicBezTo>
                  <a:cubicBezTo>
                    <a:pt x="949039" y="551064"/>
                    <a:pt x="955424" y="517007"/>
                    <a:pt x="1044814" y="457406"/>
                  </a:cubicBezTo>
                  <a:cubicBezTo>
                    <a:pt x="1132075" y="397805"/>
                    <a:pt x="1323625" y="419091"/>
                    <a:pt x="1323625" y="419091"/>
                  </a:cubicBezTo>
                  <a:cubicBezTo>
                    <a:pt x="1323625" y="393547"/>
                    <a:pt x="1393859" y="374390"/>
                    <a:pt x="1425784" y="374390"/>
                  </a:cubicBezTo>
                  <a:cubicBezTo>
                    <a:pt x="1457709" y="374390"/>
                    <a:pt x="1636488" y="306275"/>
                    <a:pt x="1800369" y="267960"/>
                  </a:cubicBezTo>
                  <a:cubicBezTo>
                    <a:pt x="1964250" y="229645"/>
                    <a:pt x="2100463" y="261574"/>
                    <a:pt x="2147286" y="289246"/>
                  </a:cubicBezTo>
                  <a:cubicBezTo>
                    <a:pt x="2194109" y="319046"/>
                    <a:pt x="2541026" y="482949"/>
                    <a:pt x="2690009" y="570222"/>
                  </a:cubicBezTo>
                  <a:cubicBezTo>
                    <a:pt x="2838992" y="659623"/>
                    <a:pt x="2856018" y="634080"/>
                    <a:pt x="2964562" y="659623"/>
                  </a:cubicBezTo>
                  <a:cubicBezTo>
                    <a:pt x="3017770" y="672395"/>
                    <a:pt x="3056080" y="684103"/>
                    <a:pt x="3082419" y="700865"/>
                  </a:cubicBezTo>
                  <a:lnTo>
                    <a:pt x="3109751" y="727142"/>
                  </a:lnTo>
                  <a:lnTo>
                    <a:pt x="2600642" y="727142"/>
                  </a:lnTo>
                  <a:lnTo>
                    <a:pt x="2557255" y="704590"/>
                  </a:lnTo>
                  <a:cubicBezTo>
                    <a:pt x="2514422" y="686231"/>
                    <a:pt x="2460150" y="669202"/>
                    <a:pt x="2387787" y="646852"/>
                  </a:cubicBezTo>
                  <a:cubicBezTo>
                    <a:pt x="2243061" y="602151"/>
                    <a:pt x="2145158" y="580865"/>
                    <a:pt x="2062153" y="544679"/>
                  </a:cubicBezTo>
                  <a:cubicBezTo>
                    <a:pt x="1981277" y="510621"/>
                    <a:pt x="1945095" y="521264"/>
                    <a:pt x="1904657" y="521264"/>
                  </a:cubicBezTo>
                  <a:cubicBezTo>
                    <a:pt x="1864219" y="521264"/>
                    <a:pt x="1834422" y="551064"/>
                    <a:pt x="1728006" y="629823"/>
                  </a:cubicBezTo>
                  <a:cubicBezTo>
                    <a:pt x="1674798" y="669202"/>
                    <a:pt x="1599243" y="698470"/>
                    <a:pt x="1534329" y="717894"/>
                  </a:cubicBezTo>
                  <a:lnTo>
                    <a:pt x="1500774" y="727142"/>
                  </a:lnTo>
                  <a:lnTo>
                    <a:pt x="101644" y="727142"/>
                  </a:lnTo>
                  <a:lnTo>
                    <a:pt x="96680" y="717962"/>
                  </a:lnTo>
                  <a:cubicBezTo>
                    <a:pt x="94784" y="708183"/>
                    <a:pt x="100371" y="699004"/>
                    <a:pt x="89197" y="695811"/>
                  </a:cubicBezTo>
                  <a:cubicBezTo>
                    <a:pt x="74299" y="689425"/>
                    <a:pt x="63657" y="648981"/>
                    <a:pt x="63657" y="636210"/>
                  </a:cubicBezTo>
                  <a:cubicBezTo>
                    <a:pt x="63657" y="623438"/>
                    <a:pt x="63657" y="625567"/>
                    <a:pt x="29604" y="617052"/>
                  </a:cubicBezTo>
                  <a:cubicBezTo>
                    <a:pt x="-6577" y="608538"/>
                    <a:pt x="46631" y="489336"/>
                    <a:pt x="44503" y="474436"/>
                  </a:cubicBezTo>
                  <a:cubicBezTo>
                    <a:pt x="42374" y="459535"/>
                    <a:pt x="16834" y="470178"/>
                    <a:pt x="4064" y="431863"/>
                  </a:cubicBezTo>
                  <a:cubicBezTo>
                    <a:pt x="-8706" y="393548"/>
                    <a:pt x="8321" y="182816"/>
                    <a:pt x="59401" y="110444"/>
                  </a:cubicBezTo>
                  <a:cubicBezTo>
                    <a:pt x="98775" y="58293"/>
                    <a:pt x="174863" y="17317"/>
                    <a:pt x="260793" y="4279"/>
                  </a:cubicBezTo>
                  <a:lnTo>
                    <a:pt x="268538" y="3776"/>
                  </a:lnTo>
                  <a:lnTo>
                    <a:pt x="268538" y="3775"/>
                  </a:lnTo>
                  <a:lnTo>
                    <a:pt x="326667" y="0"/>
                  </a:lnTo>
                  <a:close/>
                </a:path>
              </a:pathLst>
            </a:custGeom>
            <a:solidFill>
              <a:srgbClr val="149062"/>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210" name="Google Shape;210;g2aa37ea10a6_0_380"/>
            <p:cNvSpPr/>
            <p:nvPr/>
          </p:nvSpPr>
          <p:spPr>
            <a:xfrm>
              <a:off x="7777040" y="4013538"/>
              <a:ext cx="1816641" cy="727142"/>
            </a:xfrm>
            <a:custGeom>
              <a:rect b="b" l="l" r="r" t="t"/>
              <a:pathLst>
                <a:path extrusionOk="0" h="727142" w="1816641">
                  <a:moveTo>
                    <a:pt x="537254" y="0"/>
                  </a:moveTo>
                  <a:lnTo>
                    <a:pt x="1632953" y="0"/>
                  </a:lnTo>
                  <a:lnTo>
                    <a:pt x="1635513" y="15757"/>
                  </a:lnTo>
                  <a:cubicBezTo>
                    <a:pt x="1645494" y="186470"/>
                    <a:pt x="1531429" y="287512"/>
                    <a:pt x="1531429" y="287512"/>
                  </a:cubicBezTo>
                  <a:cubicBezTo>
                    <a:pt x="1638378" y="391281"/>
                    <a:pt x="1753706" y="590838"/>
                    <a:pt x="1807380" y="705683"/>
                  </a:cubicBezTo>
                  <a:lnTo>
                    <a:pt x="1816641" y="727142"/>
                  </a:lnTo>
                  <a:lnTo>
                    <a:pt x="1285399" y="727142"/>
                  </a:lnTo>
                  <a:lnTo>
                    <a:pt x="1234262" y="682102"/>
                  </a:lnTo>
                  <a:cubicBezTo>
                    <a:pt x="1125984" y="586581"/>
                    <a:pt x="1031273" y="502501"/>
                    <a:pt x="1031273" y="502501"/>
                  </a:cubicBezTo>
                  <a:cubicBezTo>
                    <a:pt x="967423" y="534430"/>
                    <a:pt x="441727" y="549330"/>
                    <a:pt x="441727" y="549330"/>
                  </a:cubicBezTo>
                  <a:cubicBezTo>
                    <a:pt x="470992" y="570084"/>
                    <a:pt x="495467" y="597756"/>
                    <a:pt x="516152" y="629120"/>
                  </a:cubicBezTo>
                  <a:lnTo>
                    <a:pt x="565844" y="727142"/>
                  </a:lnTo>
                  <a:lnTo>
                    <a:pt x="108513" y="727142"/>
                  </a:lnTo>
                  <a:lnTo>
                    <a:pt x="37346" y="600417"/>
                  </a:lnTo>
                  <a:cubicBezTo>
                    <a:pt x="-62686" y="398199"/>
                    <a:pt x="62885" y="259840"/>
                    <a:pt x="126735" y="234296"/>
                  </a:cubicBezTo>
                  <a:cubicBezTo>
                    <a:pt x="188457" y="208753"/>
                    <a:pt x="309771" y="78908"/>
                    <a:pt x="428957" y="38465"/>
                  </a:cubicBezTo>
                  <a:cubicBezTo>
                    <a:pt x="458754" y="28354"/>
                    <a:pt x="494935" y="15449"/>
                    <a:pt x="532447" y="1780"/>
                  </a:cubicBezTo>
                  <a:lnTo>
                    <a:pt x="537254" y="0"/>
                  </a:lnTo>
                  <a:close/>
                </a:path>
              </a:pathLst>
            </a:custGeom>
            <a:solidFill>
              <a:srgbClr val="323F4F"/>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211" name="Google Shape;211;g2aa37ea10a6_0_380"/>
            <p:cNvSpPr/>
            <p:nvPr/>
          </p:nvSpPr>
          <p:spPr>
            <a:xfrm>
              <a:off x="6896879" y="3286394"/>
              <a:ext cx="2513114" cy="727144"/>
            </a:xfrm>
            <a:custGeom>
              <a:rect b="b" l="l" r="r" t="t"/>
              <a:pathLst>
                <a:path extrusionOk="0" h="727144" w="2513114">
                  <a:moveTo>
                    <a:pt x="981692" y="1"/>
                  </a:moveTo>
                  <a:lnTo>
                    <a:pt x="2086381" y="1"/>
                  </a:lnTo>
                  <a:lnTo>
                    <a:pt x="2102655" y="58691"/>
                  </a:lnTo>
                  <a:cubicBezTo>
                    <a:pt x="2151103" y="208014"/>
                    <a:pt x="2229087" y="294389"/>
                    <a:pt x="2292404" y="333502"/>
                  </a:cubicBezTo>
                  <a:cubicBezTo>
                    <a:pt x="2364767" y="378202"/>
                    <a:pt x="2447772" y="446318"/>
                    <a:pt x="2503108" y="665564"/>
                  </a:cubicBezTo>
                  <a:lnTo>
                    <a:pt x="2513114" y="727144"/>
                  </a:lnTo>
                  <a:lnTo>
                    <a:pt x="1417415" y="727144"/>
                  </a:lnTo>
                  <a:lnTo>
                    <a:pt x="1524079" y="687648"/>
                  </a:lnTo>
                  <a:cubicBezTo>
                    <a:pt x="1594314" y="661307"/>
                    <a:pt x="1649650" y="640021"/>
                    <a:pt x="1649650" y="640021"/>
                  </a:cubicBezTo>
                  <a:cubicBezTo>
                    <a:pt x="1649650" y="640021"/>
                    <a:pt x="1317632" y="269643"/>
                    <a:pt x="1255910" y="227071"/>
                  </a:cubicBezTo>
                  <a:cubicBezTo>
                    <a:pt x="1226114" y="205785"/>
                    <a:pt x="1129275" y="124898"/>
                    <a:pt x="1039885" y="49332"/>
                  </a:cubicBezTo>
                  <a:close/>
                  <a:moveTo>
                    <a:pt x="0" y="0"/>
                  </a:moveTo>
                  <a:lnTo>
                    <a:pt x="237268" y="0"/>
                  </a:lnTo>
                  <a:lnTo>
                    <a:pt x="242828" y="5695"/>
                  </a:lnTo>
                  <a:cubicBezTo>
                    <a:pt x="268368" y="22724"/>
                    <a:pt x="368399" y="63168"/>
                    <a:pt x="368399" y="63168"/>
                  </a:cubicBezTo>
                  <a:cubicBezTo>
                    <a:pt x="377445" y="46405"/>
                    <a:pt x="385825" y="31738"/>
                    <a:pt x="393673" y="18800"/>
                  </a:cubicBezTo>
                  <a:lnTo>
                    <a:pt x="405886" y="0"/>
                  </a:lnTo>
                  <a:lnTo>
                    <a:pt x="791050" y="0"/>
                  </a:lnTo>
                  <a:lnTo>
                    <a:pt x="746097" y="55256"/>
                  </a:lnTo>
                  <a:cubicBezTo>
                    <a:pt x="725741" y="80014"/>
                    <a:pt x="703676" y="106605"/>
                    <a:pt x="680996" y="133678"/>
                  </a:cubicBezTo>
                  <a:lnTo>
                    <a:pt x="669055" y="147793"/>
                  </a:lnTo>
                  <a:lnTo>
                    <a:pt x="612204" y="214993"/>
                  </a:lnTo>
                  <a:cubicBezTo>
                    <a:pt x="543753" y="295053"/>
                    <a:pt x="479604" y="367292"/>
                    <a:pt x="449275" y="395230"/>
                  </a:cubicBezTo>
                  <a:cubicBezTo>
                    <a:pt x="370527" y="467603"/>
                    <a:pt x="310934" y="456960"/>
                    <a:pt x="253469" y="403745"/>
                  </a:cubicBezTo>
                  <a:cubicBezTo>
                    <a:pt x="216224" y="369155"/>
                    <a:pt x="121613" y="211505"/>
                    <a:pt x="43942" y="76825"/>
                  </a:cubicBezTo>
                  <a:close/>
                </a:path>
              </a:pathLst>
            </a:custGeom>
            <a:solidFill>
              <a:srgbClr val="404E5C"/>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212" name="Google Shape;212;g2aa37ea10a6_0_380"/>
            <p:cNvSpPr/>
            <p:nvPr/>
          </p:nvSpPr>
          <p:spPr>
            <a:xfrm>
              <a:off x="8125823" y="5467824"/>
              <a:ext cx="2385161" cy="727143"/>
            </a:xfrm>
            <a:custGeom>
              <a:rect b="b" l="l" r="r" t="t"/>
              <a:pathLst>
                <a:path extrusionOk="0" h="727143" w="2385161">
                  <a:moveTo>
                    <a:pt x="1826774" y="0"/>
                  </a:moveTo>
                  <a:lnTo>
                    <a:pt x="2091339" y="0"/>
                  </a:lnTo>
                  <a:lnTo>
                    <a:pt x="2091342" y="3"/>
                  </a:lnTo>
                  <a:cubicBezTo>
                    <a:pt x="2107138" y="17132"/>
                    <a:pt x="2116982" y="27376"/>
                    <a:pt x="2116982" y="27376"/>
                  </a:cubicBezTo>
                  <a:cubicBezTo>
                    <a:pt x="2116982" y="27376"/>
                    <a:pt x="2116982" y="27376"/>
                    <a:pt x="2129752" y="27376"/>
                  </a:cubicBezTo>
                  <a:cubicBezTo>
                    <a:pt x="2142522" y="27376"/>
                    <a:pt x="2155292" y="72077"/>
                    <a:pt x="2185088" y="76334"/>
                  </a:cubicBezTo>
                  <a:cubicBezTo>
                    <a:pt x="2217013" y="78462"/>
                    <a:pt x="2259580" y="76334"/>
                    <a:pt x="2351097" y="125292"/>
                  </a:cubicBezTo>
                  <a:cubicBezTo>
                    <a:pt x="2440487" y="176378"/>
                    <a:pt x="2331942" y="299837"/>
                    <a:pt x="2276606" y="365824"/>
                  </a:cubicBezTo>
                  <a:cubicBezTo>
                    <a:pt x="2223398" y="431811"/>
                    <a:pt x="2274478" y="510570"/>
                    <a:pt x="2182960" y="627643"/>
                  </a:cubicBezTo>
                  <a:cubicBezTo>
                    <a:pt x="2091442" y="744716"/>
                    <a:pt x="1991410" y="744716"/>
                    <a:pt x="1959486" y="697887"/>
                  </a:cubicBezTo>
                  <a:cubicBezTo>
                    <a:pt x="1927561" y="648929"/>
                    <a:pt x="1991410" y="623386"/>
                    <a:pt x="2010566" y="587199"/>
                  </a:cubicBezTo>
                  <a:cubicBezTo>
                    <a:pt x="2027592" y="548884"/>
                    <a:pt x="2027592" y="378596"/>
                    <a:pt x="2027592" y="327509"/>
                  </a:cubicBezTo>
                  <a:cubicBezTo>
                    <a:pt x="2027592" y="278551"/>
                    <a:pt x="1987154" y="246622"/>
                    <a:pt x="1987154" y="221079"/>
                  </a:cubicBezTo>
                  <a:cubicBezTo>
                    <a:pt x="1987154" y="195536"/>
                    <a:pt x="1953101" y="104006"/>
                    <a:pt x="1889251" y="50790"/>
                  </a:cubicBezTo>
                  <a:cubicBezTo>
                    <a:pt x="1881536" y="44138"/>
                    <a:pt x="1872224" y="36389"/>
                    <a:pt x="1861558" y="27725"/>
                  </a:cubicBezTo>
                  <a:close/>
                  <a:moveTo>
                    <a:pt x="328683" y="0"/>
                  </a:moveTo>
                  <a:lnTo>
                    <a:pt x="570661" y="0"/>
                  </a:lnTo>
                  <a:lnTo>
                    <a:pt x="572882" y="5025"/>
                  </a:lnTo>
                  <a:cubicBezTo>
                    <a:pt x="584588" y="35889"/>
                    <a:pt x="595230" y="66754"/>
                    <a:pt x="612256" y="76333"/>
                  </a:cubicBezTo>
                  <a:cubicBezTo>
                    <a:pt x="648438" y="95490"/>
                    <a:pt x="665464" y="161477"/>
                    <a:pt x="746341" y="253007"/>
                  </a:cubicBezTo>
                  <a:cubicBezTo>
                    <a:pt x="825089" y="344537"/>
                    <a:pt x="722929" y="372209"/>
                    <a:pt x="499455" y="510569"/>
                  </a:cubicBezTo>
                  <a:cubicBezTo>
                    <a:pt x="275981" y="648928"/>
                    <a:pt x="20582" y="714915"/>
                    <a:pt x="3556" y="642542"/>
                  </a:cubicBezTo>
                  <a:cubicBezTo>
                    <a:pt x="-11343" y="570170"/>
                    <a:pt x="20582" y="521212"/>
                    <a:pt x="99330" y="482897"/>
                  </a:cubicBezTo>
                  <a:cubicBezTo>
                    <a:pt x="178078" y="444582"/>
                    <a:pt x="316419" y="182763"/>
                    <a:pt x="316419" y="182763"/>
                  </a:cubicBezTo>
                  <a:cubicBezTo>
                    <a:pt x="316419" y="182763"/>
                    <a:pt x="341959" y="142320"/>
                    <a:pt x="329189" y="97619"/>
                  </a:cubicBezTo>
                  <a:cubicBezTo>
                    <a:pt x="322804" y="75269"/>
                    <a:pt x="323336" y="47065"/>
                    <a:pt x="325465" y="24448"/>
                  </a:cubicBezTo>
                  <a:close/>
                </a:path>
              </a:pathLst>
            </a:custGeom>
            <a:solidFill>
              <a:srgbClr val="4CCD93"/>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213" name="Google Shape;213;g2aa37ea10a6_0_380"/>
            <p:cNvSpPr/>
            <p:nvPr/>
          </p:nvSpPr>
          <p:spPr>
            <a:xfrm>
              <a:off x="7885553" y="4740681"/>
              <a:ext cx="2331608" cy="727143"/>
            </a:xfrm>
            <a:custGeom>
              <a:rect b="b" l="l" r="r" t="t"/>
              <a:pathLst>
                <a:path extrusionOk="0" h="727143" w="2331608">
                  <a:moveTo>
                    <a:pt x="1176886" y="0"/>
                  </a:moveTo>
                  <a:lnTo>
                    <a:pt x="1708128" y="0"/>
                  </a:lnTo>
                  <a:lnTo>
                    <a:pt x="1720242" y="28069"/>
                  </a:lnTo>
                  <a:cubicBezTo>
                    <a:pt x="1725438" y="41668"/>
                    <a:pt x="1728597" y="52078"/>
                    <a:pt x="1729395" y="58464"/>
                  </a:cubicBezTo>
                  <a:cubicBezTo>
                    <a:pt x="1735780" y="109550"/>
                    <a:pt x="1757063" y="122322"/>
                    <a:pt x="1757063" y="122322"/>
                  </a:cubicBezTo>
                  <a:cubicBezTo>
                    <a:pt x="1931586" y="201080"/>
                    <a:pt x="2067799" y="364983"/>
                    <a:pt x="2133777" y="477799"/>
                  </a:cubicBezTo>
                  <a:cubicBezTo>
                    <a:pt x="2175013" y="548309"/>
                    <a:pt x="2251999" y="638775"/>
                    <a:pt x="2303939" y="696709"/>
                  </a:cubicBezTo>
                  <a:lnTo>
                    <a:pt x="2331608" y="727142"/>
                  </a:lnTo>
                  <a:lnTo>
                    <a:pt x="2067043" y="727142"/>
                  </a:lnTo>
                  <a:lnTo>
                    <a:pt x="2066003" y="726313"/>
                  </a:lnTo>
                  <a:cubicBezTo>
                    <a:pt x="1987188" y="664451"/>
                    <a:pt x="1868268" y="576247"/>
                    <a:pt x="1761320" y="501214"/>
                  </a:cubicBezTo>
                  <a:cubicBezTo>
                    <a:pt x="1618722" y="399041"/>
                    <a:pt x="1676187" y="439484"/>
                    <a:pt x="1593182" y="416069"/>
                  </a:cubicBezTo>
                  <a:cubicBezTo>
                    <a:pt x="1512306" y="390526"/>
                    <a:pt x="1478253" y="275581"/>
                    <a:pt x="1454841" y="250038"/>
                  </a:cubicBezTo>
                  <a:cubicBezTo>
                    <a:pt x="1433558" y="226623"/>
                    <a:pt x="1410146" y="203209"/>
                    <a:pt x="1410146" y="203209"/>
                  </a:cubicBezTo>
                  <a:cubicBezTo>
                    <a:pt x="1369442" y="168885"/>
                    <a:pt x="1290728" y="100138"/>
                    <a:pt x="1208234" y="27611"/>
                  </a:cubicBezTo>
                  <a:close/>
                  <a:moveTo>
                    <a:pt x="0" y="0"/>
                  </a:moveTo>
                  <a:lnTo>
                    <a:pt x="457331" y="0"/>
                  </a:lnTo>
                  <a:lnTo>
                    <a:pt x="459317" y="3918"/>
                  </a:lnTo>
                  <a:cubicBezTo>
                    <a:pt x="487518" y="74960"/>
                    <a:pt x="504544" y="147865"/>
                    <a:pt x="518378" y="196823"/>
                  </a:cubicBezTo>
                  <a:cubicBezTo>
                    <a:pt x="548175" y="294739"/>
                    <a:pt x="754622" y="665116"/>
                    <a:pt x="754622" y="665116"/>
                  </a:cubicBezTo>
                  <a:cubicBezTo>
                    <a:pt x="754622" y="665116"/>
                    <a:pt x="754622" y="665116"/>
                    <a:pt x="767392" y="660859"/>
                  </a:cubicBezTo>
                  <a:cubicBezTo>
                    <a:pt x="778034" y="665649"/>
                    <a:pt x="786547" y="675760"/>
                    <a:pt x="793863" y="688531"/>
                  </a:cubicBezTo>
                  <a:lnTo>
                    <a:pt x="810930" y="727143"/>
                  </a:lnTo>
                  <a:lnTo>
                    <a:pt x="568952" y="727143"/>
                  </a:lnTo>
                  <a:lnTo>
                    <a:pt x="569459" y="723287"/>
                  </a:lnTo>
                  <a:cubicBezTo>
                    <a:pt x="570656" y="716203"/>
                    <a:pt x="571587" y="711946"/>
                    <a:pt x="571587" y="711946"/>
                  </a:cubicBezTo>
                  <a:cubicBezTo>
                    <a:pt x="571587" y="711946"/>
                    <a:pt x="386422" y="471413"/>
                    <a:pt x="267236" y="341568"/>
                  </a:cubicBezTo>
                  <a:cubicBezTo>
                    <a:pt x="176251" y="245781"/>
                    <a:pt x="88856" y="144007"/>
                    <a:pt x="7747" y="13796"/>
                  </a:cubicBezTo>
                  <a:close/>
                </a:path>
              </a:pathLst>
            </a:custGeom>
            <a:solidFill>
              <a:srgbClr val="149062"/>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grpSp>
      <p:sp>
        <p:nvSpPr>
          <p:cNvPr id="214" name="Google Shape;214;g2aa37ea10a6_0_380"/>
          <p:cNvSpPr txBox="1"/>
          <p:nvPr/>
        </p:nvSpPr>
        <p:spPr>
          <a:xfrm>
            <a:off x="1283750" y="3646763"/>
            <a:ext cx="4632600" cy="316500"/>
          </a:xfrm>
          <a:prstGeom prst="rect">
            <a:avLst/>
          </a:prstGeom>
          <a:noFill/>
          <a:ln>
            <a:noFill/>
          </a:ln>
        </p:spPr>
        <p:txBody>
          <a:bodyPr anchorCtr="0" anchor="t" bIns="91425" lIns="91425" spcFirstLastPara="1" rIns="91425" wrap="square" tIns="91425">
            <a:noAutofit/>
          </a:bodyPr>
          <a:lstStyle/>
          <a:p>
            <a:pPr indent="0" lvl="0" marL="0" marR="0" rtl="0" algn="l">
              <a:lnSpc>
                <a:spcPct val="138000"/>
              </a:lnSpc>
              <a:spcBef>
                <a:spcPts val="0"/>
              </a:spcBef>
              <a:spcAft>
                <a:spcPts val="0"/>
              </a:spcAft>
              <a:buNone/>
            </a:pPr>
            <a:r>
              <a:rPr lang="en" sz="2000">
                <a:highlight>
                  <a:srgbClr val="F7F7F8"/>
                </a:highlight>
              </a:rPr>
              <a:t>Lightweight and Speed</a:t>
            </a:r>
            <a:endParaRPr sz="2000">
              <a:highlight>
                <a:srgbClr val="F7F7F8"/>
              </a:highlight>
            </a:endParaRPr>
          </a:p>
        </p:txBody>
      </p:sp>
      <p:grpSp>
        <p:nvGrpSpPr>
          <p:cNvPr id="215" name="Google Shape;215;g2aa37ea10a6_0_380"/>
          <p:cNvGrpSpPr/>
          <p:nvPr/>
        </p:nvGrpSpPr>
        <p:grpSpPr>
          <a:xfrm flipH="1">
            <a:off x="822856" y="3683811"/>
            <a:ext cx="373745" cy="242409"/>
            <a:chOff x="6625864" y="1832111"/>
            <a:chExt cx="6820169" cy="4367730"/>
          </a:xfrm>
        </p:grpSpPr>
        <p:sp>
          <p:nvSpPr>
            <p:cNvPr id="216" name="Google Shape;216;g2aa37ea10a6_0_380"/>
            <p:cNvSpPr/>
            <p:nvPr/>
          </p:nvSpPr>
          <p:spPr>
            <a:xfrm>
              <a:off x="8676705" y="2559254"/>
              <a:ext cx="4769328" cy="727142"/>
            </a:xfrm>
            <a:custGeom>
              <a:rect b="b" l="l" r="r" t="t"/>
              <a:pathLst>
                <a:path extrusionOk="0" h="727142" w="4769328">
                  <a:moveTo>
                    <a:pt x="121465" y="0"/>
                  </a:moveTo>
                  <a:lnTo>
                    <a:pt x="1221333" y="0"/>
                  </a:lnTo>
                  <a:lnTo>
                    <a:pt x="1234446" y="6816"/>
                  </a:lnTo>
                  <a:cubicBezTo>
                    <a:pt x="1250974" y="17493"/>
                    <a:pt x="1265473" y="29333"/>
                    <a:pt x="1278775" y="43169"/>
                  </a:cubicBezTo>
                  <a:cubicBezTo>
                    <a:pt x="1331983" y="96384"/>
                    <a:pt x="1427757" y="249644"/>
                    <a:pt x="1470324" y="253901"/>
                  </a:cubicBezTo>
                  <a:cubicBezTo>
                    <a:pt x="1515019" y="256029"/>
                    <a:pt x="1544815" y="285830"/>
                    <a:pt x="1587382" y="300730"/>
                  </a:cubicBezTo>
                  <a:cubicBezTo>
                    <a:pt x="1632077" y="315630"/>
                    <a:pt x="1666130" y="370974"/>
                    <a:pt x="1725723" y="307116"/>
                  </a:cubicBezTo>
                  <a:cubicBezTo>
                    <a:pt x="1787445" y="243258"/>
                    <a:pt x="1757648" y="111284"/>
                    <a:pt x="1749135" y="45297"/>
                  </a:cubicBezTo>
                  <a:cubicBezTo>
                    <a:pt x="1746475" y="28801"/>
                    <a:pt x="1741553" y="15098"/>
                    <a:pt x="1734004" y="3424"/>
                  </a:cubicBezTo>
                  <a:lnTo>
                    <a:pt x="1730442" y="0"/>
                  </a:lnTo>
                  <a:lnTo>
                    <a:pt x="4769328" y="0"/>
                  </a:lnTo>
                  <a:lnTo>
                    <a:pt x="4769328" y="727142"/>
                  </a:lnTo>
                  <a:lnTo>
                    <a:pt x="306555" y="727142"/>
                  </a:lnTo>
                  <a:lnTo>
                    <a:pt x="304002" y="717937"/>
                  </a:lnTo>
                  <a:cubicBezTo>
                    <a:pt x="261436" y="524234"/>
                    <a:pt x="33705" y="145342"/>
                    <a:pt x="12422" y="92127"/>
                  </a:cubicBezTo>
                  <a:cubicBezTo>
                    <a:pt x="-10990" y="38912"/>
                    <a:pt x="1780" y="19754"/>
                    <a:pt x="25192" y="19754"/>
                  </a:cubicBezTo>
                  <a:cubicBezTo>
                    <a:pt x="33173" y="19754"/>
                    <a:pt x="65697" y="14366"/>
                    <a:pt x="108845" y="3478"/>
                  </a:cubicBezTo>
                  <a:lnTo>
                    <a:pt x="121465" y="0"/>
                  </a:lnTo>
                  <a:close/>
                </a:path>
              </a:pathLst>
            </a:custGeom>
            <a:gradFill>
              <a:gsLst>
                <a:gs pos="0">
                  <a:srgbClr val="96E2C0"/>
                </a:gs>
                <a:gs pos="41000">
                  <a:srgbClr val="BEEDD8"/>
                </a:gs>
                <a:gs pos="83000">
                  <a:srgbClr val="D3F3E5"/>
                </a:gs>
                <a:gs pos="100000">
                  <a:srgbClr val="E9F8F1"/>
                </a:gs>
              </a:gsLst>
              <a:lin ang="0" scaled="0"/>
            </a:gra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217" name="Google Shape;217;g2aa37ea10a6_0_380"/>
            <p:cNvSpPr/>
            <p:nvPr/>
          </p:nvSpPr>
          <p:spPr>
            <a:xfrm>
              <a:off x="7565934" y="1832112"/>
              <a:ext cx="5880099" cy="727143"/>
            </a:xfrm>
            <a:custGeom>
              <a:rect b="b" l="l" r="r" t="t"/>
              <a:pathLst>
                <a:path extrusionOk="0" h="727143" w="5880099">
                  <a:moveTo>
                    <a:pt x="1666414" y="520134"/>
                  </a:moveTo>
                  <a:cubicBezTo>
                    <a:pt x="1697442" y="518737"/>
                    <a:pt x="1732958" y="519137"/>
                    <a:pt x="1793615" y="544680"/>
                  </a:cubicBezTo>
                  <a:cubicBezTo>
                    <a:pt x="1876620" y="580866"/>
                    <a:pt x="1974523" y="602152"/>
                    <a:pt x="2119249" y="646853"/>
                  </a:cubicBezTo>
                  <a:cubicBezTo>
                    <a:pt x="2191612" y="669203"/>
                    <a:pt x="2245884" y="686232"/>
                    <a:pt x="2288717" y="704591"/>
                  </a:cubicBezTo>
                  <a:lnTo>
                    <a:pt x="2332104" y="727143"/>
                  </a:lnTo>
                  <a:lnTo>
                    <a:pt x="1232236" y="727143"/>
                  </a:lnTo>
                  <a:lnTo>
                    <a:pt x="1265791" y="717895"/>
                  </a:lnTo>
                  <a:cubicBezTo>
                    <a:pt x="1330705" y="698471"/>
                    <a:pt x="1406260" y="669203"/>
                    <a:pt x="1459468" y="629824"/>
                  </a:cubicBezTo>
                  <a:cubicBezTo>
                    <a:pt x="1565884" y="551065"/>
                    <a:pt x="1595681" y="521265"/>
                    <a:pt x="1636119" y="521265"/>
                  </a:cubicBezTo>
                  <a:cubicBezTo>
                    <a:pt x="1646229" y="521265"/>
                    <a:pt x="1656072" y="520600"/>
                    <a:pt x="1666414" y="520134"/>
                  </a:cubicBezTo>
                  <a:close/>
                  <a:moveTo>
                    <a:pt x="0" y="0"/>
                  </a:moveTo>
                  <a:lnTo>
                    <a:pt x="5880099" y="0"/>
                  </a:lnTo>
                  <a:lnTo>
                    <a:pt x="5880099" y="727143"/>
                  </a:lnTo>
                  <a:lnTo>
                    <a:pt x="2841213" y="727143"/>
                  </a:lnTo>
                  <a:lnTo>
                    <a:pt x="2813881" y="700866"/>
                  </a:lnTo>
                  <a:cubicBezTo>
                    <a:pt x="2787542" y="684104"/>
                    <a:pt x="2749232" y="672396"/>
                    <a:pt x="2696024" y="659624"/>
                  </a:cubicBezTo>
                  <a:cubicBezTo>
                    <a:pt x="2587480" y="634081"/>
                    <a:pt x="2570454" y="659624"/>
                    <a:pt x="2421471" y="570223"/>
                  </a:cubicBezTo>
                  <a:cubicBezTo>
                    <a:pt x="2272488" y="482950"/>
                    <a:pt x="1925571" y="319047"/>
                    <a:pt x="1878748" y="289247"/>
                  </a:cubicBezTo>
                  <a:cubicBezTo>
                    <a:pt x="1831925" y="261575"/>
                    <a:pt x="1695712" y="229646"/>
                    <a:pt x="1531831" y="267961"/>
                  </a:cubicBezTo>
                  <a:cubicBezTo>
                    <a:pt x="1367950" y="306276"/>
                    <a:pt x="1189171" y="374391"/>
                    <a:pt x="1157246" y="374391"/>
                  </a:cubicBezTo>
                  <a:cubicBezTo>
                    <a:pt x="1125321" y="374391"/>
                    <a:pt x="1055087" y="393548"/>
                    <a:pt x="1055087" y="419092"/>
                  </a:cubicBezTo>
                  <a:cubicBezTo>
                    <a:pt x="1055087" y="419092"/>
                    <a:pt x="863537" y="397806"/>
                    <a:pt x="776276" y="457407"/>
                  </a:cubicBezTo>
                  <a:cubicBezTo>
                    <a:pt x="686886" y="517008"/>
                    <a:pt x="680501" y="551065"/>
                    <a:pt x="625165" y="574480"/>
                  </a:cubicBezTo>
                  <a:cubicBezTo>
                    <a:pt x="567700" y="595766"/>
                    <a:pt x="533647" y="595766"/>
                    <a:pt x="503850" y="589380"/>
                  </a:cubicBezTo>
                  <a:cubicBezTo>
                    <a:pt x="503850" y="589380"/>
                    <a:pt x="339969" y="527651"/>
                    <a:pt x="371894" y="431863"/>
                  </a:cubicBezTo>
                  <a:cubicBezTo>
                    <a:pt x="403819" y="338205"/>
                    <a:pt x="410204" y="187074"/>
                    <a:pt x="252708" y="65743"/>
                  </a:cubicBezTo>
                  <a:cubicBezTo>
                    <a:pt x="193647" y="21042"/>
                    <a:pt x="125009" y="1486"/>
                    <a:pt x="58129" y="1"/>
                  </a:cubicBezTo>
                  <a:lnTo>
                    <a:pt x="0" y="3776"/>
                  </a:lnTo>
                  <a:close/>
                </a:path>
              </a:pathLst>
            </a:custGeom>
            <a:gradFill>
              <a:gsLst>
                <a:gs pos="0">
                  <a:srgbClr val="1CC083"/>
                </a:gs>
                <a:gs pos="41000">
                  <a:srgbClr val="65E9B8"/>
                </a:gs>
                <a:gs pos="83000">
                  <a:srgbClr val="98F0CF"/>
                </a:gs>
                <a:gs pos="100000">
                  <a:srgbClr val="CAF8E7"/>
                </a:gs>
              </a:gsLst>
              <a:lin ang="0" scaled="0"/>
            </a:gra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218" name="Google Shape;218;g2aa37ea10a6_0_380"/>
            <p:cNvSpPr/>
            <p:nvPr/>
          </p:nvSpPr>
          <p:spPr>
            <a:xfrm>
              <a:off x="9898038" y="2559254"/>
              <a:ext cx="542487" cy="337204"/>
            </a:xfrm>
            <a:custGeom>
              <a:rect b="b" l="l" r="r" t="t"/>
              <a:pathLst>
                <a:path extrusionOk="0" h="337204" w="542487">
                  <a:moveTo>
                    <a:pt x="0" y="0"/>
                  </a:moveTo>
                  <a:lnTo>
                    <a:pt x="509109" y="0"/>
                  </a:lnTo>
                  <a:lnTo>
                    <a:pt x="512671" y="3424"/>
                  </a:lnTo>
                  <a:cubicBezTo>
                    <a:pt x="520220" y="15098"/>
                    <a:pt x="525142" y="28801"/>
                    <a:pt x="527802" y="45297"/>
                  </a:cubicBezTo>
                  <a:cubicBezTo>
                    <a:pt x="536315" y="111284"/>
                    <a:pt x="566112" y="243258"/>
                    <a:pt x="504390" y="307116"/>
                  </a:cubicBezTo>
                  <a:cubicBezTo>
                    <a:pt x="444797" y="370974"/>
                    <a:pt x="410744" y="315630"/>
                    <a:pt x="366049" y="300730"/>
                  </a:cubicBezTo>
                  <a:cubicBezTo>
                    <a:pt x="323482" y="285830"/>
                    <a:pt x="293686" y="256029"/>
                    <a:pt x="248991" y="253901"/>
                  </a:cubicBezTo>
                  <a:cubicBezTo>
                    <a:pt x="206424" y="249644"/>
                    <a:pt x="110650" y="96384"/>
                    <a:pt x="57442" y="43169"/>
                  </a:cubicBezTo>
                  <a:cubicBezTo>
                    <a:pt x="44140" y="29333"/>
                    <a:pt x="29641" y="17493"/>
                    <a:pt x="13113" y="6816"/>
                  </a:cubicBezTo>
                  <a:lnTo>
                    <a:pt x="0" y="0"/>
                  </a:lnTo>
                  <a:close/>
                </a:path>
              </a:pathLst>
            </a:custGeom>
            <a:solidFill>
              <a:srgbClr val="44546A"/>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219" name="Google Shape;219;g2aa37ea10a6_0_380"/>
            <p:cNvSpPr/>
            <p:nvPr/>
          </p:nvSpPr>
          <p:spPr>
            <a:xfrm>
              <a:off x="9308469" y="4013538"/>
              <a:ext cx="4137564" cy="727142"/>
            </a:xfrm>
            <a:custGeom>
              <a:rect b="b" l="l" r="r" t="t"/>
              <a:pathLst>
                <a:path extrusionOk="0" h="727142" w="4137564">
                  <a:moveTo>
                    <a:pt x="101524" y="0"/>
                  </a:moveTo>
                  <a:lnTo>
                    <a:pt x="4137564" y="0"/>
                  </a:lnTo>
                  <a:lnTo>
                    <a:pt x="4137564" y="727142"/>
                  </a:lnTo>
                  <a:lnTo>
                    <a:pt x="285212" y="727142"/>
                  </a:lnTo>
                  <a:lnTo>
                    <a:pt x="275951" y="705685"/>
                  </a:lnTo>
                  <a:cubicBezTo>
                    <a:pt x="222277" y="590840"/>
                    <a:pt x="106949" y="391283"/>
                    <a:pt x="0" y="287514"/>
                  </a:cubicBezTo>
                  <a:cubicBezTo>
                    <a:pt x="0" y="287514"/>
                    <a:pt x="114065" y="186472"/>
                    <a:pt x="104084" y="15759"/>
                  </a:cubicBezTo>
                  <a:lnTo>
                    <a:pt x="101524" y="0"/>
                  </a:lnTo>
                  <a:close/>
                </a:path>
              </a:pathLst>
            </a:custGeom>
            <a:gradFill>
              <a:gsLst>
                <a:gs pos="0">
                  <a:srgbClr val="44546A"/>
                </a:gs>
                <a:gs pos="41000">
                  <a:srgbClr val="8296B0"/>
                </a:gs>
                <a:gs pos="83000">
                  <a:srgbClr val="ACB8CA"/>
                </a:gs>
                <a:gs pos="100000">
                  <a:srgbClr val="D5DBE5"/>
                </a:gs>
              </a:gsLst>
              <a:lin ang="0" scaled="0"/>
            </a:gra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220" name="Google Shape;220;g2aa37ea10a6_0_380"/>
            <p:cNvSpPr/>
            <p:nvPr/>
          </p:nvSpPr>
          <p:spPr>
            <a:xfrm>
              <a:off x="8983260" y="3286397"/>
              <a:ext cx="4462773" cy="727141"/>
            </a:xfrm>
            <a:custGeom>
              <a:rect b="b" l="l" r="r" t="t"/>
              <a:pathLst>
                <a:path extrusionOk="0" h="727141" w="4462773">
                  <a:moveTo>
                    <a:pt x="0" y="0"/>
                  </a:moveTo>
                  <a:lnTo>
                    <a:pt x="4462773" y="0"/>
                  </a:lnTo>
                  <a:lnTo>
                    <a:pt x="4462773" y="727141"/>
                  </a:lnTo>
                  <a:lnTo>
                    <a:pt x="426733" y="727141"/>
                  </a:lnTo>
                  <a:lnTo>
                    <a:pt x="416727" y="665563"/>
                  </a:lnTo>
                  <a:cubicBezTo>
                    <a:pt x="361391" y="446317"/>
                    <a:pt x="278386" y="378201"/>
                    <a:pt x="206023" y="333501"/>
                  </a:cubicBezTo>
                  <a:cubicBezTo>
                    <a:pt x="142706" y="294388"/>
                    <a:pt x="64722" y="208013"/>
                    <a:pt x="16274" y="58690"/>
                  </a:cubicBezTo>
                  <a:lnTo>
                    <a:pt x="0" y="0"/>
                  </a:lnTo>
                  <a:close/>
                </a:path>
              </a:pathLst>
            </a:custGeom>
            <a:gradFill>
              <a:gsLst>
                <a:gs pos="0">
                  <a:srgbClr val="56687C"/>
                </a:gs>
                <a:gs pos="41000">
                  <a:srgbClr val="93A3B5"/>
                </a:gs>
                <a:gs pos="83000">
                  <a:srgbClr val="B7C1CD"/>
                </a:gs>
                <a:gs pos="100000">
                  <a:srgbClr val="DBDFE5"/>
                </a:gs>
              </a:gsLst>
              <a:lin ang="0" scaled="0"/>
            </a:gra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221" name="Google Shape;221;g2aa37ea10a6_0_380"/>
            <p:cNvSpPr/>
            <p:nvPr/>
          </p:nvSpPr>
          <p:spPr>
            <a:xfrm>
              <a:off x="10167877" y="5467819"/>
              <a:ext cx="3278156" cy="727142"/>
            </a:xfrm>
            <a:custGeom>
              <a:rect b="b" l="l" r="r" t="t"/>
              <a:pathLst>
                <a:path extrusionOk="0" h="727142" w="3278156">
                  <a:moveTo>
                    <a:pt x="0" y="0"/>
                  </a:moveTo>
                  <a:lnTo>
                    <a:pt x="3278156" y="0"/>
                  </a:lnTo>
                  <a:lnTo>
                    <a:pt x="3278156" y="727142"/>
                  </a:lnTo>
                  <a:lnTo>
                    <a:pt x="0" y="727142"/>
                  </a:lnTo>
                  <a:lnTo>
                    <a:pt x="0" y="0"/>
                  </a:lnTo>
                  <a:close/>
                </a:path>
              </a:pathLst>
            </a:custGeom>
            <a:solidFill>
              <a:srgbClr val="96E2C0"/>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222" name="Google Shape;222;g2aa37ea10a6_0_380"/>
            <p:cNvSpPr/>
            <p:nvPr/>
          </p:nvSpPr>
          <p:spPr>
            <a:xfrm>
              <a:off x="9593681" y="4740681"/>
              <a:ext cx="3852352" cy="727139"/>
            </a:xfrm>
            <a:custGeom>
              <a:rect b="b" l="l" r="r" t="t"/>
              <a:pathLst>
                <a:path extrusionOk="0" h="727139" w="3852352">
                  <a:moveTo>
                    <a:pt x="0" y="0"/>
                  </a:moveTo>
                  <a:lnTo>
                    <a:pt x="3852352" y="0"/>
                  </a:lnTo>
                  <a:lnTo>
                    <a:pt x="3852352" y="727139"/>
                  </a:lnTo>
                  <a:lnTo>
                    <a:pt x="574196" y="727139"/>
                  </a:lnTo>
                  <a:lnTo>
                    <a:pt x="574196" y="672169"/>
                  </a:lnTo>
                  <a:lnTo>
                    <a:pt x="562128" y="658467"/>
                  </a:lnTo>
                  <a:cubicBezTo>
                    <a:pt x="514507" y="603389"/>
                    <a:pt x="458638" y="534209"/>
                    <a:pt x="425649" y="477801"/>
                  </a:cubicBezTo>
                  <a:cubicBezTo>
                    <a:pt x="359671" y="364985"/>
                    <a:pt x="223458" y="201082"/>
                    <a:pt x="48935" y="122324"/>
                  </a:cubicBezTo>
                  <a:cubicBezTo>
                    <a:pt x="48935" y="122324"/>
                    <a:pt x="27652" y="109552"/>
                    <a:pt x="21267" y="58466"/>
                  </a:cubicBezTo>
                  <a:cubicBezTo>
                    <a:pt x="20469" y="52080"/>
                    <a:pt x="17310" y="41670"/>
                    <a:pt x="12114" y="28071"/>
                  </a:cubicBezTo>
                  <a:lnTo>
                    <a:pt x="0" y="0"/>
                  </a:lnTo>
                  <a:close/>
                </a:path>
              </a:pathLst>
            </a:custGeom>
            <a:gradFill>
              <a:gsLst>
                <a:gs pos="0">
                  <a:srgbClr val="1CC083"/>
                </a:gs>
                <a:gs pos="41000">
                  <a:srgbClr val="65E9B8"/>
                </a:gs>
                <a:gs pos="83000">
                  <a:srgbClr val="98F0CF"/>
                </a:gs>
                <a:gs pos="100000">
                  <a:srgbClr val="CAF8E7"/>
                </a:gs>
              </a:gsLst>
              <a:lin ang="0" scaled="0"/>
            </a:gra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223" name="Google Shape;223;g2aa37ea10a6_0_380"/>
            <p:cNvSpPr/>
            <p:nvPr/>
          </p:nvSpPr>
          <p:spPr>
            <a:xfrm>
              <a:off x="10167877" y="6194962"/>
              <a:ext cx="3278156" cy="4879"/>
            </a:xfrm>
            <a:custGeom>
              <a:rect b="b" l="l" r="r" t="t"/>
              <a:pathLst>
                <a:path extrusionOk="0" h="4879" w="3278156">
                  <a:moveTo>
                    <a:pt x="0" y="0"/>
                  </a:moveTo>
                  <a:lnTo>
                    <a:pt x="3278156" y="0"/>
                  </a:lnTo>
                  <a:lnTo>
                    <a:pt x="3278156" y="5"/>
                  </a:lnTo>
                  <a:lnTo>
                    <a:pt x="3278156" y="4879"/>
                  </a:lnTo>
                  <a:lnTo>
                    <a:pt x="106250" y="4879"/>
                  </a:lnTo>
                  <a:lnTo>
                    <a:pt x="106250" y="4339"/>
                  </a:lnTo>
                  <a:lnTo>
                    <a:pt x="0" y="4339"/>
                  </a:lnTo>
                  <a:lnTo>
                    <a:pt x="0" y="0"/>
                  </a:lnTo>
                  <a:close/>
                </a:path>
              </a:pathLst>
            </a:custGeom>
            <a:solidFill>
              <a:srgbClr val="44546A"/>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224" name="Google Shape;224;g2aa37ea10a6_0_380"/>
            <p:cNvSpPr/>
            <p:nvPr/>
          </p:nvSpPr>
          <p:spPr>
            <a:xfrm>
              <a:off x="8125822" y="5963555"/>
              <a:ext cx="524062" cy="176511"/>
            </a:xfrm>
            <a:custGeom>
              <a:rect b="b" l="l" r="r" t="t"/>
              <a:pathLst>
                <a:path extrusionOk="0" h="176511" w="524062">
                  <a:moveTo>
                    <a:pt x="78469" y="0"/>
                  </a:moveTo>
                  <a:lnTo>
                    <a:pt x="524062" y="0"/>
                  </a:lnTo>
                  <a:lnTo>
                    <a:pt x="499455" y="14839"/>
                  </a:lnTo>
                  <a:cubicBezTo>
                    <a:pt x="275981" y="153198"/>
                    <a:pt x="20582" y="219185"/>
                    <a:pt x="3556" y="146812"/>
                  </a:cubicBezTo>
                  <a:cubicBezTo>
                    <a:pt x="-7618" y="92533"/>
                    <a:pt x="7546" y="51425"/>
                    <a:pt x="49048" y="18098"/>
                  </a:cubicBezTo>
                  <a:lnTo>
                    <a:pt x="78469" y="0"/>
                  </a:lnTo>
                  <a:close/>
                </a:path>
              </a:pathLst>
            </a:custGeom>
            <a:solidFill>
              <a:srgbClr val="44546A"/>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225" name="Google Shape;225;g2aa37ea10a6_0_380"/>
            <p:cNvSpPr/>
            <p:nvPr/>
          </p:nvSpPr>
          <p:spPr>
            <a:xfrm>
              <a:off x="10076515" y="5963554"/>
              <a:ext cx="197612" cy="231412"/>
            </a:xfrm>
            <a:custGeom>
              <a:rect b="b" l="l" r="r" t="t"/>
              <a:pathLst>
                <a:path extrusionOk="0" h="231412" w="197612">
                  <a:moveTo>
                    <a:pt x="72522" y="0"/>
                  </a:moveTo>
                  <a:lnTo>
                    <a:pt x="197612" y="0"/>
                  </a:lnTo>
                  <a:lnTo>
                    <a:pt x="197612" y="170535"/>
                  </a:lnTo>
                  <a:lnTo>
                    <a:pt x="163229" y="198863"/>
                  </a:lnTo>
                  <a:cubicBezTo>
                    <a:pt x="94990" y="246058"/>
                    <a:pt x="32736" y="237278"/>
                    <a:pt x="8793" y="202156"/>
                  </a:cubicBezTo>
                  <a:cubicBezTo>
                    <a:pt x="-23132" y="153198"/>
                    <a:pt x="40717" y="127655"/>
                    <a:pt x="59873" y="91468"/>
                  </a:cubicBezTo>
                  <a:cubicBezTo>
                    <a:pt x="64129" y="81889"/>
                    <a:pt x="67322" y="64062"/>
                    <a:pt x="69716" y="41911"/>
                  </a:cubicBezTo>
                  <a:lnTo>
                    <a:pt x="72522" y="0"/>
                  </a:lnTo>
                  <a:close/>
                </a:path>
              </a:pathLst>
            </a:custGeom>
            <a:solidFill>
              <a:srgbClr val="96E2C0"/>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226" name="Google Shape;226;g2aa37ea10a6_0_380"/>
            <p:cNvSpPr/>
            <p:nvPr/>
          </p:nvSpPr>
          <p:spPr>
            <a:xfrm>
              <a:off x="6625864" y="2559253"/>
              <a:ext cx="3814661" cy="727143"/>
            </a:xfrm>
            <a:custGeom>
              <a:rect b="b" l="l" r="r" t="t"/>
              <a:pathLst>
                <a:path extrusionOk="0" h="727143" w="3814661">
                  <a:moveTo>
                    <a:pt x="208840" y="128372"/>
                  </a:moveTo>
                  <a:cubicBezTo>
                    <a:pt x="244544" y="125986"/>
                    <a:pt x="264563" y="204678"/>
                    <a:pt x="307395" y="247516"/>
                  </a:cubicBezTo>
                  <a:cubicBezTo>
                    <a:pt x="356347" y="296474"/>
                    <a:pt x="345705" y="443348"/>
                    <a:pt x="343577" y="471020"/>
                  </a:cubicBezTo>
                  <a:cubicBezTo>
                    <a:pt x="341714" y="493370"/>
                    <a:pt x="453917" y="664024"/>
                    <a:pt x="499107" y="717746"/>
                  </a:cubicBezTo>
                  <a:lnTo>
                    <a:pt x="508283" y="727143"/>
                  </a:lnTo>
                  <a:lnTo>
                    <a:pt x="271015" y="727143"/>
                  </a:lnTo>
                  <a:lnTo>
                    <a:pt x="270981" y="727084"/>
                  </a:lnTo>
                  <a:cubicBezTo>
                    <a:pt x="243812" y="679224"/>
                    <a:pt x="221730" y="639712"/>
                    <a:pt x="209492" y="617894"/>
                  </a:cubicBezTo>
                  <a:cubicBezTo>
                    <a:pt x="158413" y="528492"/>
                    <a:pt x="147771" y="543392"/>
                    <a:pt x="62638" y="471020"/>
                  </a:cubicBezTo>
                  <a:cubicBezTo>
                    <a:pt x="-20367" y="396518"/>
                    <a:pt x="3045" y="366718"/>
                    <a:pt x="3045" y="345432"/>
                  </a:cubicBezTo>
                  <a:cubicBezTo>
                    <a:pt x="3045" y="324146"/>
                    <a:pt x="43483" y="273059"/>
                    <a:pt x="58381" y="258159"/>
                  </a:cubicBezTo>
                  <a:cubicBezTo>
                    <a:pt x="75408" y="243259"/>
                    <a:pt x="120103" y="209201"/>
                    <a:pt x="130744" y="192172"/>
                  </a:cubicBezTo>
                  <a:cubicBezTo>
                    <a:pt x="141386" y="175143"/>
                    <a:pt x="158413" y="158115"/>
                    <a:pt x="171182" y="151729"/>
                  </a:cubicBezTo>
                  <a:cubicBezTo>
                    <a:pt x="183952" y="145343"/>
                    <a:pt x="192466" y="134700"/>
                    <a:pt x="192466" y="134700"/>
                  </a:cubicBezTo>
                  <a:cubicBezTo>
                    <a:pt x="198319" y="130709"/>
                    <a:pt x="203740" y="128713"/>
                    <a:pt x="208840" y="128372"/>
                  </a:cubicBezTo>
                  <a:close/>
                  <a:moveTo>
                    <a:pt x="3272174" y="0"/>
                  </a:moveTo>
                  <a:lnTo>
                    <a:pt x="3781283" y="0"/>
                  </a:lnTo>
                  <a:lnTo>
                    <a:pt x="3784845" y="3424"/>
                  </a:lnTo>
                  <a:cubicBezTo>
                    <a:pt x="3792394" y="15098"/>
                    <a:pt x="3797316" y="28801"/>
                    <a:pt x="3799976" y="45297"/>
                  </a:cubicBezTo>
                  <a:cubicBezTo>
                    <a:pt x="3808489" y="111284"/>
                    <a:pt x="3838286" y="243258"/>
                    <a:pt x="3776564" y="307116"/>
                  </a:cubicBezTo>
                  <a:cubicBezTo>
                    <a:pt x="3716971" y="370974"/>
                    <a:pt x="3682918" y="315630"/>
                    <a:pt x="3638223" y="300730"/>
                  </a:cubicBezTo>
                  <a:cubicBezTo>
                    <a:pt x="3595656" y="285830"/>
                    <a:pt x="3565860" y="256029"/>
                    <a:pt x="3521165" y="253901"/>
                  </a:cubicBezTo>
                  <a:cubicBezTo>
                    <a:pt x="3478598" y="249644"/>
                    <a:pt x="3382824" y="96384"/>
                    <a:pt x="3329616" y="43169"/>
                  </a:cubicBezTo>
                  <a:cubicBezTo>
                    <a:pt x="3316314" y="29333"/>
                    <a:pt x="3301815" y="17493"/>
                    <a:pt x="3285287" y="6816"/>
                  </a:cubicBezTo>
                  <a:close/>
                  <a:moveTo>
                    <a:pt x="773176" y="0"/>
                  </a:moveTo>
                  <a:lnTo>
                    <a:pt x="2172306" y="0"/>
                  </a:lnTo>
                  <a:lnTo>
                    <a:pt x="2159686" y="3478"/>
                  </a:lnTo>
                  <a:cubicBezTo>
                    <a:pt x="2116538" y="14366"/>
                    <a:pt x="2084014" y="19754"/>
                    <a:pt x="2076033" y="19754"/>
                  </a:cubicBezTo>
                  <a:cubicBezTo>
                    <a:pt x="2052621" y="19754"/>
                    <a:pt x="2039851" y="38912"/>
                    <a:pt x="2063263" y="92127"/>
                  </a:cubicBezTo>
                  <a:cubicBezTo>
                    <a:pt x="2084546" y="145342"/>
                    <a:pt x="2312277" y="524234"/>
                    <a:pt x="2354843" y="717937"/>
                  </a:cubicBezTo>
                  <a:lnTo>
                    <a:pt x="2357396" y="727142"/>
                  </a:lnTo>
                  <a:lnTo>
                    <a:pt x="1252707" y="727142"/>
                  </a:lnTo>
                  <a:lnTo>
                    <a:pt x="1246419" y="721812"/>
                  </a:lnTo>
                  <a:cubicBezTo>
                    <a:pt x="1185662" y="670176"/>
                    <a:pt x="1139570" y="630664"/>
                    <a:pt x="1139570" y="630664"/>
                  </a:cubicBezTo>
                  <a:cubicBezTo>
                    <a:pt x="1139570" y="630664"/>
                    <a:pt x="1139570" y="630664"/>
                    <a:pt x="1124672" y="645564"/>
                  </a:cubicBezTo>
                  <a:cubicBezTo>
                    <a:pt x="1124140" y="648757"/>
                    <a:pt x="1103655" y="675498"/>
                    <a:pt x="1071962" y="714977"/>
                  </a:cubicBezTo>
                  <a:lnTo>
                    <a:pt x="1062065" y="727142"/>
                  </a:lnTo>
                  <a:lnTo>
                    <a:pt x="676901" y="727142"/>
                  </a:lnTo>
                  <a:lnTo>
                    <a:pt x="686769" y="711950"/>
                  </a:lnTo>
                  <a:cubicBezTo>
                    <a:pt x="728272" y="652881"/>
                    <a:pt x="755407" y="642903"/>
                    <a:pt x="796910" y="602992"/>
                  </a:cubicBezTo>
                  <a:cubicBezTo>
                    <a:pt x="852246" y="547649"/>
                    <a:pt x="877786" y="549777"/>
                    <a:pt x="903326" y="422061"/>
                  </a:cubicBezTo>
                  <a:cubicBezTo>
                    <a:pt x="906785" y="406097"/>
                    <a:pt x="912272" y="390165"/>
                    <a:pt x="919226" y="374508"/>
                  </a:cubicBezTo>
                  <a:lnTo>
                    <a:pt x="940070" y="335775"/>
                  </a:lnTo>
                  <a:lnTo>
                    <a:pt x="943930" y="328602"/>
                  </a:lnTo>
                  <a:cubicBezTo>
                    <a:pt x="999899" y="239400"/>
                    <a:pt x="1088490" y="168757"/>
                    <a:pt x="1088490" y="168757"/>
                  </a:cubicBezTo>
                  <a:cubicBezTo>
                    <a:pt x="1088490" y="168757"/>
                    <a:pt x="1056565" y="113413"/>
                    <a:pt x="1013999" y="81484"/>
                  </a:cubicBezTo>
                  <a:cubicBezTo>
                    <a:pt x="992716" y="65520"/>
                    <a:pt x="972497" y="67116"/>
                    <a:pt x="950947" y="73236"/>
                  </a:cubicBezTo>
                  <a:lnTo>
                    <a:pt x="940071" y="76776"/>
                  </a:lnTo>
                  <a:lnTo>
                    <a:pt x="940071" y="76777"/>
                  </a:lnTo>
                  <a:lnTo>
                    <a:pt x="917328" y="84179"/>
                  </a:lnTo>
                  <a:cubicBezTo>
                    <a:pt x="905589" y="87871"/>
                    <a:pt x="893218" y="91064"/>
                    <a:pt x="879916" y="92128"/>
                  </a:cubicBezTo>
                  <a:cubicBezTo>
                    <a:pt x="824579" y="96385"/>
                    <a:pt x="811809" y="62327"/>
                    <a:pt x="805424" y="43170"/>
                  </a:cubicBezTo>
                  <a:cubicBezTo>
                    <a:pt x="799039" y="24012"/>
                    <a:pt x="786269" y="13369"/>
                    <a:pt x="773499" y="598"/>
                  </a:cubicBezTo>
                  <a:close/>
                </a:path>
              </a:pathLst>
            </a:custGeom>
            <a:solidFill>
              <a:srgbClr val="4CCD93"/>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227" name="Google Shape;227;g2aa37ea10a6_0_380"/>
            <p:cNvSpPr/>
            <p:nvPr/>
          </p:nvSpPr>
          <p:spPr>
            <a:xfrm>
              <a:off x="7297396" y="1832111"/>
              <a:ext cx="3109751" cy="727142"/>
            </a:xfrm>
            <a:custGeom>
              <a:rect b="b" l="l" r="r" t="t"/>
              <a:pathLst>
                <a:path extrusionOk="0" h="727142" w="3109751">
                  <a:moveTo>
                    <a:pt x="326667" y="0"/>
                  </a:moveTo>
                  <a:cubicBezTo>
                    <a:pt x="393547" y="1485"/>
                    <a:pt x="462185" y="21041"/>
                    <a:pt x="521246" y="65742"/>
                  </a:cubicBezTo>
                  <a:cubicBezTo>
                    <a:pt x="678742" y="187073"/>
                    <a:pt x="672357" y="338204"/>
                    <a:pt x="640432" y="431862"/>
                  </a:cubicBezTo>
                  <a:cubicBezTo>
                    <a:pt x="608507" y="527650"/>
                    <a:pt x="772388" y="589379"/>
                    <a:pt x="772388" y="589379"/>
                  </a:cubicBezTo>
                  <a:cubicBezTo>
                    <a:pt x="802185" y="595765"/>
                    <a:pt x="836238" y="595765"/>
                    <a:pt x="893703" y="574479"/>
                  </a:cubicBezTo>
                  <a:cubicBezTo>
                    <a:pt x="949039" y="551064"/>
                    <a:pt x="955424" y="517007"/>
                    <a:pt x="1044814" y="457406"/>
                  </a:cubicBezTo>
                  <a:cubicBezTo>
                    <a:pt x="1132075" y="397805"/>
                    <a:pt x="1323625" y="419091"/>
                    <a:pt x="1323625" y="419091"/>
                  </a:cubicBezTo>
                  <a:cubicBezTo>
                    <a:pt x="1323625" y="393547"/>
                    <a:pt x="1393859" y="374390"/>
                    <a:pt x="1425784" y="374390"/>
                  </a:cubicBezTo>
                  <a:cubicBezTo>
                    <a:pt x="1457709" y="374390"/>
                    <a:pt x="1636488" y="306275"/>
                    <a:pt x="1800369" y="267960"/>
                  </a:cubicBezTo>
                  <a:cubicBezTo>
                    <a:pt x="1964250" y="229645"/>
                    <a:pt x="2100463" y="261574"/>
                    <a:pt x="2147286" y="289246"/>
                  </a:cubicBezTo>
                  <a:cubicBezTo>
                    <a:pt x="2194109" y="319046"/>
                    <a:pt x="2541026" y="482949"/>
                    <a:pt x="2690009" y="570222"/>
                  </a:cubicBezTo>
                  <a:cubicBezTo>
                    <a:pt x="2838992" y="659623"/>
                    <a:pt x="2856018" y="634080"/>
                    <a:pt x="2964562" y="659623"/>
                  </a:cubicBezTo>
                  <a:cubicBezTo>
                    <a:pt x="3017770" y="672395"/>
                    <a:pt x="3056080" y="684103"/>
                    <a:pt x="3082419" y="700865"/>
                  </a:cubicBezTo>
                  <a:lnTo>
                    <a:pt x="3109751" y="727142"/>
                  </a:lnTo>
                  <a:lnTo>
                    <a:pt x="2600642" y="727142"/>
                  </a:lnTo>
                  <a:lnTo>
                    <a:pt x="2557255" y="704590"/>
                  </a:lnTo>
                  <a:cubicBezTo>
                    <a:pt x="2514422" y="686231"/>
                    <a:pt x="2460150" y="669202"/>
                    <a:pt x="2387787" y="646852"/>
                  </a:cubicBezTo>
                  <a:cubicBezTo>
                    <a:pt x="2243061" y="602151"/>
                    <a:pt x="2145158" y="580865"/>
                    <a:pt x="2062153" y="544679"/>
                  </a:cubicBezTo>
                  <a:cubicBezTo>
                    <a:pt x="1981277" y="510621"/>
                    <a:pt x="1945095" y="521264"/>
                    <a:pt x="1904657" y="521264"/>
                  </a:cubicBezTo>
                  <a:cubicBezTo>
                    <a:pt x="1864219" y="521264"/>
                    <a:pt x="1834422" y="551064"/>
                    <a:pt x="1728006" y="629823"/>
                  </a:cubicBezTo>
                  <a:cubicBezTo>
                    <a:pt x="1674798" y="669202"/>
                    <a:pt x="1599243" y="698470"/>
                    <a:pt x="1534329" y="717894"/>
                  </a:cubicBezTo>
                  <a:lnTo>
                    <a:pt x="1500774" y="727142"/>
                  </a:lnTo>
                  <a:lnTo>
                    <a:pt x="101644" y="727142"/>
                  </a:lnTo>
                  <a:lnTo>
                    <a:pt x="96680" y="717962"/>
                  </a:lnTo>
                  <a:cubicBezTo>
                    <a:pt x="94784" y="708183"/>
                    <a:pt x="100371" y="699004"/>
                    <a:pt x="89197" y="695811"/>
                  </a:cubicBezTo>
                  <a:cubicBezTo>
                    <a:pt x="74299" y="689425"/>
                    <a:pt x="63657" y="648981"/>
                    <a:pt x="63657" y="636210"/>
                  </a:cubicBezTo>
                  <a:cubicBezTo>
                    <a:pt x="63657" y="623438"/>
                    <a:pt x="63657" y="625567"/>
                    <a:pt x="29604" y="617052"/>
                  </a:cubicBezTo>
                  <a:cubicBezTo>
                    <a:pt x="-6577" y="608538"/>
                    <a:pt x="46631" y="489336"/>
                    <a:pt x="44503" y="474436"/>
                  </a:cubicBezTo>
                  <a:cubicBezTo>
                    <a:pt x="42374" y="459535"/>
                    <a:pt x="16834" y="470178"/>
                    <a:pt x="4064" y="431863"/>
                  </a:cubicBezTo>
                  <a:cubicBezTo>
                    <a:pt x="-8706" y="393548"/>
                    <a:pt x="8321" y="182816"/>
                    <a:pt x="59401" y="110444"/>
                  </a:cubicBezTo>
                  <a:cubicBezTo>
                    <a:pt x="98775" y="58293"/>
                    <a:pt x="174863" y="17317"/>
                    <a:pt x="260793" y="4279"/>
                  </a:cubicBezTo>
                  <a:lnTo>
                    <a:pt x="268538" y="3776"/>
                  </a:lnTo>
                  <a:lnTo>
                    <a:pt x="268538" y="3775"/>
                  </a:lnTo>
                  <a:lnTo>
                    <a:pt x="326667" y="0"/>
                  </a:lnTo>
                  <a:close/>
                </a:path>
              </a:pathLst>
            </a:custGeom>
            <a:solidFill>
              <a:srgbClr val="149062"/>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228" name="Google Shape;228;g2aa37ea10a6_0_380"/>
            <p:cNvSpPr/>
            <p:nvPr/>
          </p:nvSpPr>
          <p:spPr>
            <a:xfrm>
              <a:off x="7777040" y="4013538"/>
              <a:ext cx="1816641" cy="727142"/>
            </a:xfrm>
            <a:custGeom>
              <a:rect b="b" l="l" r="r" t="t"/>
              <a:pathLst>
                <a:path extrusionOk="0" h="727142" w="1816641">
                  <a:moveTo>
                    <a:pt x="537254" y="0"/>
                  </a:moveTo>
                  <a:lnTo>
                    <a:pt x="1632953" y="0"/>
                  </a:lnTo>
                  <a:lnTo>
                    <a:pt x="1635513" y="15757"/>
                  </a:lnTo>
                  <a:cubicBezTo>
                    <a:pt x="1645494" y="186470"/>
                    <a:pt x="1531429" y="287512"/>
                    <a:pt x="1531429" y="287512"/>
                  </a:cubicBezTo>
                  <a:cubicBezTo>
                    <a:pt x="1638378" y="391281"/>
                    <a:pt x="1753706" y="590838"/>
                    <a:pt x="1807380" y="705683"/>
                  </a:cubicBezTo>
                  <a:lnTo>
                    <a:pt x="1816641" y="727142"/>
                  </a:lnTo>
                  <a:lnTo>
                    <a:pt x="1285399" y="727142"/>
                  </a:lnTo>
                  <a:lnTo>
                    <a:pt x="1234262" y="682102"/>
                  </a:lnTo>
                  <a:cubicBezTo>
                    <a:pt x="1125984" y="586581"/>
                    <a:pt x="1031273" y="502501"/>
                    <a:pt x="1031273" y="502501"/>
                  </a:cubicBezTo>
                  <a:cubicBezTo>
                    <a:pt x="967423" y="534430"/>
                    <a:pt x="441727" y="549330"/>
                    <a:pt x="441727" y="549330"/>
                  </a:cubicBezTo>
                  <a:cubicBezTo>
                    <a:pt x="470992" y="570084"/>
                    <a:pt x="495467" y="597756"/>
                    <a:pt x="516152" y="629120"/>
                  </a:cubicBezTo>
                  <a:lnTo>
                    <a:pt x="565844" y="727142"/>
                  </a:lnTo>
                  <a:lnTo>
                    <a:pt x="108513" y="727142"/>
                  </a:lnTo>
                  <a:lnTo>
                    <a:pt x="37346" y="600417"/>
                  </a:lnTo>
                  <a:cubicBezTo>
                    <a:pt x="-62686" y="398199"/>
                    <a:pt x="62885" y="259840"/>
                    <a:pt x="126735" y="234296"/>
                  </a:cubicBezTo>
                  <a:cubicBezTo>
                    <a:pt x="188457" y="208753"/>
                    <a:pt x="309771" y="78908"/>
                    <a:pt x="428957" y="38465"/>
                  </a:cubicBezTo>
                  <a:cubicBezTo>
                    <a:pt x="458754" y="28354"/>
                    <a:pt x="494935" y="15449"/>
                    <a:pt x="532447" y="1780"/>
                  </a:cubicBezTo>
                  <a:lnTo>
                    <a:pt x="537254" y="0"/>
                  </a:lnTo>
                  <a:close/>
                </a:path>
              </a:pathLst>
            </a:custGeom>
            <a:solidFill>
              <a:srgbClr val="323F4F"/>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229" name="Google Shape;229;g2aa37ea10a6_0_380"/>
            <p:cNvSpPr/>
            <p:nvPr/>
          </p:nvSpPr>
          <p:spPr>
            <a:xfrm>
              <a:off x="6896879" y="3286394"/>
              <a:ext cx="2513114" cy="727144"/>
            </a:xfrm>
            <a:custGeom>
              <a:rect b="b" l="l" r="r" t="t"/>
              <a:pathLst>
                <a:path extrusionOk="0" h="727144" w="2513114">
                  <a:moveTo>
                    <a:pt x="981692" y="1"/>
                  </a:moveTo>
                  <a:lnTo>
                    <a:pt x="2086381" y="1"/>
                  </a:lnTo>
                  <a:lnTo>
                    <a:pt x="2102655" y="58691"/>
                  </a:lnTo>
                  <a:cubicBezTo>
                    <a:pt x="2151103" y="208014"/>
                    <a:pt x="2229087" y="294389"/>
                    <a:pt x="2292404" y="333502"/>
                  </a:cubicBezTo>
                  <a:cubicBezTo>
                    <a:pt x="2364767" y="378202"/>
                    <a:pt x="2447772" y="446318"/>
                    <a:pt x="2503108" y="665564"/>
                  </a:cubicBezTo>
                  <a:lnTo>
                    <a:pt x="2513114" y="727144"/>
                  </a:lnTo>
                  <a:lnTo>
                    <a:pt x="1417415" y="727144"/>
                  </a:lnTo>
                  <a:lnTo>
                    <a:pt x="1524079" y="687648"/>
                  </a:lnTo>
                  <a:cubicBezTo>
                    <a:pt x="1594314" y="661307"/>
                    <a:pt x="1649650" y="640021"/>
                    <a:pt x="1649650" y="640021"/>
                  </a:cubicBezTo>
                  <a:cubicBezTo>
                    <a:pt x="1649650" y="640021"/>
                    <a:pt x="1317632" y="269643"/>
                    <a:pt x="1255910" y="227071"/>
                  </a:cubicBezTo>
                  <a:cubicBezTo>
                    <a:pt x="1226114" y="205785"/>
                    <a:pt x="1129275" y="124898"/>
                    <a:pt x="1039885" y="49332"/>
                  </a:cubicBezTo>
                  <a:close/>
                  <a:moveTo>
                    <a:pt x="0" y="0"/>
                  </a:moveTo>
                  <a:lnTo>
                    <a:pt x="237268" y="0"/>
                  </a:lnTo>
                  <a:lnTo>
                    <a:pt x="242828" y="5695"/>
                  </a:lnTo>
                  <a:cubicBezTo>
                    <a:pt x="268368" y="22724"/>
                    <a:pt x="368399" y="63168"/>
                    <a:pt x="368399" y="63168"/>
                  </a:cubicBezTo>
                  <a:cubicBezTo>
                    <a:pt x="377445" y="46405"/>
                    <a:pt x="385825" y="31738"/>
                    <a:pt x="393673" y="18800"/>
                  </a:cubicBezTo>
                  <a:lnTo>
                    <a:pt x="405886" y="0"/>
                  </a:lnTo>
                  <a:lnTo>
                    <a:pt x="791050" y="0"/>
                  </a:lnTo>
                  <a:lnTo>
                    <a:pt x="746097" y="55256"/>
                  </a:lnTo>
                  <a:cubicBezTo>
                    <a:pt x="725741" y="80014"/>
                    <a:pt x="703676" y="106605"/>
                    <a:pt x="680996" y="133678"/>
                  </a:cubicBezTo>
                  <a:lnTo>
                    <a:pt x="669055" y="147793"/>
                  </a:lnTo>
                  <a:lnTo>
                    <a:pt x="612204" y="214993"/>
                  </a:lnTo>
                  <a:cubicBezTo>
                    <a:pt x="543753" y="295053"/>
                    <a:pt x="479604" y="367292"/>
                    <a:pt x="449275" y="395230"/>
                  </a:cubicBezTo>
                  <a:cubicBezTo>
                    <a:pt x="370527" y="467603"/>
                    <a:pt x="310934" y="456960"/>
                    <a:pt x="253469" y="403745"/>
                  </a:cubicBezTo>
                  <a:cubicBezTo>
                    <a:pt x="216224" y="369155"/>
                    <a:pt x="121613" y="211505"/>
                    <a:pt x="43942" y="76825"/>
                  </a:cubicBezTo>
                  <a:close/>
                </a:path>
              </a:pathLst>
            </a:custGeom>
            <a:solidFill>
              <a:srgbClr val="404E5C"/>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230" name="Google Shape;230;g2aa37ea10a6_0_380"/>
            <p:cNvSpPr/>
            <p:nvPr/>
          </p:nvSpPr>
          <p:spPr>
            <a:xfrm>
              <a:off x="8125823" y="5467824"/>
              <a:ext cx="2385161" cy="727143"/>
            </a:xfrm>
            <a:custGeom>
              <a:rect b="b" l="l" r="r" t="t"/>
              <a:pathLst>
                <a:path extrusionOk="0" h="727143" w="2385161">
                  <a:moveTo>
                    <a:pt x="1826774" y="0"/>
                  </a:moveTo>
                  <a:lnTo>
                    <a:pt x="2091339" y="0"/>
                  </a:lnTo>
                  <a:lnTo>
                    <a:pt x="2091342" y="3"/>
                  </a:lnTo>
                  <a:cubicBezTo>
                    <a:pt x="2107138" y="17132"/>
                    <a:pt x="2116982" y="27376"/>
                    <a:pt x="2116982" y="27376"/>
                  </a:cubicBezTo>
                  <a:cubicBezTo>
                    <a:pt x="2116982" y="27376"/>
                    <a:pt x="2116982" y="27376"/>
                    <a:pt x="2129752" y="27376"/>
                  </a:cubicBezTo>
                  <a:cubicBezTo>
                    <a:pt x="2142522" y="27376"/>
                    <a:pt x="2155292" y="72077"/>
                    <a:pt x="2185088" y="76334"/>
                  </a:cubicBezTo>
                  <a:cubicBezTo>
                    <a:pt x="2217013" y="78462"/>
                    <a:pt x="2259580" y="76334"/>
                    <a:pt x="2351097" y="125292"/>
                  </a:cubicBezTo>
                  <a:cubicBezTo>
                    <a:pt x="2440487" y="176378"/>
                    <a:pt x="2331942" y="299837"/>
                    <a:pt x="2276606" y="365824"/>
                  </a:cubicBezTo>
                  <a:cubicBezTo>
                    <a:pt x="2223398" y="431811"/>
                    <a:pt x="2274478" y="510570"/>
                    <a:pt x="2182960" y="627643"/>
                  </a:cubicBezTo>
                  <a:cubicBezTo>
                    <a:pt x="2091442" y="744716"/>
                    <a:pt x="1991410" y="744716"/>
                    <a:pt x="1959486" y="697887"/>
                  </a:cubicBezTo>
                  <a:cubicBezTo>
                    <a:pt x="1927561" y="648929"/>
                    <a:pt x="1991410" y="623386"/>
                    <a:pt x="2010566" y="587199"/>
                  </a:cubicBezTo>
                  <a:cubicBezTo>
                    <a:pt x="2027592" y="548884"/>
                    <a:pt x="2027592" y="378596"/>
                    <a:pt x="2027592" y="327509"/>
                  </a:cubicBezTo>
                  <a:cubicBezTo>
                    <a:pt x="2027592" y="278551"/>
                    <a:pt x="1987154" y="246622"/>
                    <a:pt x="1987154" y="221079"/>
                  </a:cubicBezTo>
                  <a:cubicBezTo>
                    <a:pt x="1987154" y="195536"/>
                    <a:pt x="1953101" y="104006"/>
                    <a:pt x="1889251" y="50790"/>
                  </a:cubicBezTo>
                  <a:cubicBezTo>
                    <a:pt x="1881536" y="44138"/>
                    <a:pt x="1872224" y="36389"/>
                    <a:pt x="1861558" y="27725"/>
                  </a:cubicBezTo>
                  <a:close/>
                  <a:moveTo>
                    <a:pt x="328683" y="0"/>
                  </a:moveTo>
                  <a:lnTo>
                    <a:pt x="570661" y="0"/>
                  </a:lnTo>
                  <a:lnTo>
                    <a:pt x="572882" y="5025"/>
                  </a:lnTo>
                  <a:cubicBezTo>
                    <a:pt x="584588" y="35889"/>
                    <a:pt x="595230" y="66754"/>
                    <a:pt x="612256" y="76333"/>
                  </a:cubicBezTo>
                  <a:cubicBezTo>
                    <a:pt x="648438" y="95490"/>
                    <a:pt x="665464" y="161477"/>
                    <a:pt x="746341" y="253007"/>
                  </a:cubicBezTo>
                  <a:cubicBezTo>
                    <a:pt x="825089" y="344537"/>
                    <a:pt x="722929" y="372209"/>
                    <a:pt x="499455" y="510569"/>
                  </a:cubicBezTo>
                  <a:cubicBezTo>
                    <a:pt x="275981" y="648928"/>
                    <a:pt x="20582" y="714915"/>
                    <a:pt x="3556" y="642542"/>
                  </a:cubicBezTo>
                  <a:cubicBezTo>
                    <a:pt x="-11343" y="570170"/>
                    <a:pt x="20582" y="521212"/>
                    <a:pt x="99330" y="482897"/>
                  </a:cubicBezTo>
                  <a:cubicBezTo>
                    <a:pt x="178078" y="444582"/>
                    <a:pt x="316419" y="182763"/>
                    <a:pt x="316419" y="182763"/>
                  </a:cubicBezTo>
                  <a:cubicBezTo>
                    <a:pt x="316419" y="182763"/>
                    <a:pt x="341959" y="142320"/>
                    <a:pt x="329189" y="97619"/>
                  </a:cubicBezTo>
                  <a:cubicBezTo>
                    <a:pt x="322804" y="75269"/>
                    <a:pt x="323336" y="47065"/>
                    <a:pt x="325465" y="24448"/>
                  </a:cubicBezTo>
                  <a:close/>
                </a:path>
              </a:pathLst>
            </a:custGeom>
            <a:solidFill>
              <a:srgbClr val="4CCD93"/>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231" name="Google Shape;231;g2aa37ea10a6_0_380"/>
            <p:cNvSpPr/>
            <p:nvPr/>
          </p:nvSpPr>
          <p:spPr>
            <a:xfrm>
              <a:off x="7885553" y="4740681"/>
              <a:ext cx="2331608" cy="727143"/>
            </a:xfrm>
            <a:custGeom>
              <a:rect b="b" l="l" r="r" t="t"/>
              <a:pathLst>
                <a:path extrusionOk="0" h="727143" w="2331608">
                  <a:moveTo>
                    <a:pt x="1176886" y="0"/>
                  </a:moveTo>
                  <a:lnTo>
                    <a:pt x="1708128" y="0"/>
                  </a:lnTo>
                  <a:lnTo>
                    <a:pt x="1720242" y="28069"/>
                  </a:lnTo>
                  <a:cubicBezTo>
                    <a:pt x="1725438" y="41668"/>
                    <a:pt x="1728597" y="52078"/>
                    <a:pt x="1729395" y="58464"/>
                  </a:cubicBezTo>
                  <a:cubicBezTo>
                    <a:pt x="1735780" y="109550"/>
                    <a:pt x="1757063" y="122322"/>
                    <a:pt x="1757063" y="122322"/>
                  </a:cubicBezTo>
                  <a:cubicBezTo>
                    <a:pt x="1931586" y="201080"/>
                    <a:pt x="2067799" y="364983"/>
                    <a:pt x="2133777" y="477799"/>
                  </a:cubicBezTo>
                  <a:cubicBezTo>
                    <a:pt x="2175013" y="548309"/>
                    <a:pt x="2251999" y="638775"/>
                    <a:pt x="2303939" y="696709"/>
                  </a:cubicBezTo>
                  <a:lnTo>
                    <a:pt x="2331608" y="727142"/>
                  </a:lnTo>
                  <a:lnTo>
                    <a:pt x="2067043" y="727142"/>
                  </a:lnTo>
                  <a:lnTo>
                    <a:pt x="2066003" y="726313"/>
                  </a:lnTo>
                  <a:cubicBezTo>
                    <a:pt x="1987188" y="664451"/>
                    <a:pt x="1868268" y="576247"/>
                    <a:pt x="1761320" y="501214"/>
                  </a:cubicBezTo>
                  <a:cubicBezTo>
                    <a:pt x="1618722" y="399041"/>
                    <a:pt x="1676187" y="439484"/>
                    <a:pt x="1593182" y="416069"/>
                  </a:cubicBezTo>
                  <a:cubicBezTo>
                    <a:pt x="1512306" y="390526"/>
                    <a:pt x="1478253" y="275581"/>
                    <a:pt x="1454841" y="250038"/>
                  </a:cubicBezTo>
                  <a:cubicBezTo>
                    <a:pt x="1433558" y="226623"/>
                    <a:pt x="1410146" y="203209"/>
                    <a:pt x="1410146" y="203209"/>
                  </a:cubicBezTo>
                  <a:cubicBezTo>
                    <a:pt x="1369442" y="168885"/>
                    <a:pt x="1290728" y="100138"/>
                    <a:pt x="1208234" y="27611"/>
                  </a:cubicBezTo>
                  <a:close/>
                  <a:moveTo>
                    <a:pt x="0" y="0"/>
                  </a:moveTo>
                  <a:lnTo>
                    <a:pt x="457331" y="0"/>
                  </a:lnTo>
                  <a:lnTo>
                    <a:pt x="459317" y="3918"/>
                  </a:lnTo>
                  <a:cubicBezTo>
                    <a:pt x="487518" y="74960"/>
                    <a:pt x="504544" y="147865"/>
                    <a:pt x="518378" y="196823"/>
                  </a:cubicBezTo>
                  <a:cubicBezTo>
                    <a:pt x="548175" y="294739"/>
                    <a:pt x="754622" y="665116"/>
                    <a:pt x="754622" y="665116"/>
                  </a:cubicBezTo>
                  <a:cubicBezTo>
                    <a:pt x="754622" y="665116"/>
                    <a:pt x="754622" y="665116"/>
                    <a:pt x="767392" y="660859"/>
                  </a:cubicBezTo>
                  <a:cubicBezTo>
                    <a:pt x="778034" y="665649"/>
                    <a:pt x="786547" y="675760"/>
                    <a:pt x="793863" y="688531"/>
                  </a:cubicBezTo>
                  <a:lnTo>
                    <a:pt x="810930" y="727143"/>
                  </a:lnTo>
                  <a:lnTo>
                    <a:pt x="568952" y="727143"/>
                  </a:lnTo>
                  <a:lnTo>
                    <a:pt x="569459" y="723287"/>
                  </a:lnTo>
                  <a:cubicBezTo>
                    <a:pt x="570656" y="716203"/>
                    <a:pt x="571587" y="711946"/>
                    <a:pt x="571587" y="711946"/>
                  </a:cubicBezTo>
                  <a:cubicBezTo>
                    <a:pt x="571587" y="711946"/>
                    <a:pt x="386422" y="471413"/>
                    <a:pt x="267236" y="341568"/>
                  </a:cubicBezTo>
                  <a:cubicBezTo>
                    <a:pt x="176251" y="245781"/>
                    <a:pt x="88856" y="144007"/>
                    <a:pt x="7747" y="13796"/>
                  </a:cubicBezTo>
                  <a:close/>
                </a:path>
              </a:pathLst>
            </a:custGeom>
            <a:solidFill>
              <a:srgbClr val="149062"/>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grpSp>
      <p:sp>
        <p:nvSpPr>
          <p:cNvPr id="232" name="Google Shape;232;g2aa37ea10a6_0_380"/>
          <p:cNvSpPr txBox="1"/>
          <p:nvPr/>
        </p:nvSpPr>
        <p:spPr>
          <a:xfrm>
            <a:off x="1283750" y="4266875"/>
            <a:ext cx="5255700" cy="316500"/>
          </a:xfrm>
          <a:prstGeom prst="rect">
            <a:avLst/>
          </a:prstGeom>
          <a:noFill/>
          <a:ln>
            <a:noFill/>
          </a:ln>
        </p:spPr>
        <p:txBody>
          <a:bodyPr anchorCtr="0" anchor="t" bIns="91425" lIns="91425" spcFirstLastPara="1" rIns="91425" wrap="square" tIns="91425">
            <a:noAutofit/>
          </a:bodyPr>
          <a:lstStyle/>
          <a:p>
            <a:pPr indent="0" lvl="0" marL="0" marR="0" rtl="0" algn="l">
              <a:lnSpc>
                <a:spcPct val="138000"/>
              </a:lnSpc>
              <a:spcBef>
                <a:spcPts val="0"/>
              </a:spcBef>
              <a:spcAft>
                <a:spcPts val="0"/>
              </a:spcAft>
              <a:buNone/>
            </a:pPr>
            <a:r>
              <a:rPr lang="en" sz="2000">
                <a:highlight>
                  <a:srgbClr val="F7F7F8"/>
                </a:highlight>
              </a:rPr>
              <a:t>Continuous Integration and Delivery (CI/CD)</a:t>
            </a:r>
            <a:endParaRPr sz="2000">
              <a:highlight>
                <a:srgbClr val="F7F7F8"/>
              </a:highlight>
            </a:endParaRPr>
          </a:p>
        </p:txBody>
      </p:sp>
      <p:grpSp>
        <p:nvGrpSpPr>
          <p:cNvPr id="233" name="Google Shape;233;g2aa37ea10a6_0_380"/>
          <p:cNvGrpSpPr/>
          <p:nvPr/>
        </p:nvGrpSpPr>
        <p:grpSpPr>
          <a:xfrm flipH="1">
            <a:off x="822856" y="4303924"/>
            <a:ext cx="373745" cy="242409"/>
            <a:chOff x="6625864" y="1832111"/>
            <a:chExt cx="6820169" cy="4367730"/>
          </a:xfrm>
        </p:grpSpPr>
        <p:sp>
          <p:nvSpPr>
            <p:cNvPr id="234" name="Google Shape;234;g2aa37ea10a6_0_380"/>
            <p:cNvSpPr/>
            <p:nvPr/>
          </p:nvSpPr>
          <p:spPr>
            <a:xfrm>
              <a:off x="8676705" y="2559254"/>
              <a:ext cx="4769328" cy="727142"/>
            </a:xfrm>
            <a:custGeom>
              <a:rect b="b" l="l" r="r" t="t"/>
              <a:pathLst>
                <a:path extrusionOk="0" h="727142" w="4769328">
                  <a:moveTo>
                    <a:pt x="121465" y="0"/>
                  </a:moveTo>
                  <a:lnTo>
                    <a:pt x="1221333" y="0"/>
                  </a:lnTo>
                  <a:lnTo>
                    <a:pt x="1234446" y="6816"/>
                  </a:lnTo>
                  <a:cubicBezTo>
                    <a:pt x="1250974" y="17493"/>
                    <a:pt x="1265473" y="29333"/>
                    <a:pt x="1278775" y="43169"/>
                  </a:cubicBezTo>
                  <a:cubicBezTo>
                    <a:pt x="1331983" y="96384"/>
                    <a:pt x="1427757" y="249644"/>
                    <a:pt x="1470324" y="253901"/>
                  </a:cubicBezTo>
                  <a:cubicBezTo>
                    <a:pt x="1515019" y="256029"/>
                    <a:pt x="1544815" y="285830"/>
                    <a:pt x="1587382" y="300730"/>
                  </a:cubicBezTo>
                  <a:cubicBezTo>
                    <a:pt x="1632077" y="315630"/>
                    <a:pt x="1666130" y="370974"/>
                    <a:pt x="1725723" y="307116"/>
                  </a:cubicBezTo>
                  <a:cubicBezTo>
                    <a:pt x="1787445" y="243258"/>
                    <a:pt x="1757648" y="111284"/>
                    <a:pt x="1749135" y="45297"/>
                  </a:cubicBezTo>
                  <a:cubicBezTo>
                    <a:pt x="1746475" y="28801"/>
                    <a:pt x="1741553" y="15098"/>
                    <a:pt x="1734004" y="3424"/>
                  </a:cubicBezTo>
                  <a:lnTo>
                    <a:pt x="1730442" y="0"/>
                  </a:lnTo>
                  <a:lnTo>
                    <a:pt x="4769328" y="0"/>
                  </a:lnTo>
                  <a:lnTo>
                    <a:pt x="4769328" y="727142"/>
                  </a:lnTo>
                  <a:lnTo>
                    <a:pt x="306555" y="727142"/>
                  </a:lnTo>
                  <a:lnTo>
                    <a:pt x="304002" y="717937"/>
                  </a:lnTo>
                  <a:cubicBezTo>
                    <a:pt x="261436" y="524234"/>
                    <a:pt x="33705" y="145342"/>
                    <a:pt x="12422" y="92127"/>
                  </a:cubicBezTo>
                  <a:cubicBezTo>
                    <a:pt x="-10990" y="38912"/>
                    <a:pt x="1780" y="19754"/>
                    <a:pt x="25192" y="19754"/>
                  </a:cubicBezTo>
                  <a:cubicBezTo>
                    <a:pt x="33173" y="19754"/>
                    <a:pt x="65697" y="14366"/>
                    <a:pt x="108845" y="3478"/>
                  </a:cubicBezTo>
                  <a:lnTo>
                    <a:pt x="121465" y="0"/>
                  </a:lnTo>
                  <a:close/>
                </a:path>
              </a:pathLst>
            </a:custGeom>
            <a:gradFill>
              <a:gsLst>
                <a:gs pos="0">
                  <a:srgbClr val="96E2C0"/>
                </a:gs>
                <a:gs pos="41000">
                  <a:srgbClr val="BEEDD8"/>
                </a:gs>
                <a:gs pos="83000">
                  <a:srgbClr val="D3F3E5"/>
                </a:gs>
                <a:gs pos="100000">
                  <a:srgbClr val="E9F8F1"/>
                </a:gs>
              </a:gsLst>
              <a:lin ang="0" scaled="0"/>
            </a:gra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235" name="Google Shape;235;g2aa37ea10a6_0_380"/>
            <p:cNvSpPr/>
            <p:nvPr/>
          </p:nvSpPr>
          <p:spPr>
            <a:xfrm>
              <a:off x="7565934" y="1832112"/>
              <a:ext cx="5880099" cy="727143"/>
            </a:xfrm>
            <a:custGeom>
              <a:rect b="b" l="l" r="r" t="t"/>
              <a:pathLst>
                <a:path extrusionOk="0" h="727143" w="5880099">
                  <a:moveTo>
                    <a:pt x="1666414" y="520134"/>
                  </a:moveTo>
                  <a:cubicBezTo>
                    <a:pt x="1697442" y="518737"/>
                    <a:pt x="1732958" y="519137"/>
                    <a:pt x="1793615" y="544680"/>
                  </a:cubicBezTo>
                  <a:cubicBezTo>
                    <a:pt x="1876620" y="580866"/>
                    <a:pt x="1974523" y="602152"/>
                    <a:pt x="2119249" y="646853"/>
                  </a:cubicBezTo>
                  <a:cubicBezTo>
                    <a:pt x="2191612" y="669203"/>
                    <a:pt x="2245884" y="686232"/>
                    <a:pt x="2288717" y="704591"/>
                  </a:cubicBezTo>
                  <a:lnTo>
                    <a:pt x="2332104" y="727143"/>
                  </a:lnTo>
                  <a:lnTo>
                    <a:pt x="1232236" y="727143"/>
                  </a:lnTo>
                  <a:lnTo>
                    <a:pt x="1265791" y="717895"/>
                  </a:lnTo>
                  <a:cubicBezTo>
                    <a:pt x="1330705" y="698471"/>
                    <a:pt x="1406260" y="669203"/>
                    <a:pt x="1459468" y="629824"/>
                  </a:cubicBezTo>
                  <a:cubicBezTo>
                    <a:pt x="1565884" y="551065"/>
                    <a:pt x="1595681" y="521265"/>
                    <a:pt x="1636119" y="521265"/>
                  </a:cubicBezTo>
                  <a:cubicBezTo>
                    <a:pt x="1646229" y="521265"/>
                    <a:pt x="1656072" y="520600"/>
                    <a:pt x="1666414" y="520134"/>
                  </a:cubicBezTo>
                  <a:close/>
                  <a:moveTo>
                    <a:pt x="0" y="0"/>
                  </a:moveTo>
                  <a:lnTo>
                    <a:pt x="5880099" y="0"/>
                  </a:lnTo>
                  <a:lnTo>
                    <a:pt x="5880099" y="727143"/>
                  </a:lnTo>
                  <a:lnTo>
                    <a:pt x="2841213" y="727143"/>
                  </a:lnTo>
                  <a:lnTo>
                    <a:pt x="2813881" y="700866"/>
                  </a:lnTo>
                  <a:cubicBezTo>
                    <a:pt x="2787542" y="684104"/>
                    <a:pt x="2749232" y="672396"/>
                    <a:pt x="2696024" y="659624"/>
                  </a:cubicBezTo>
                  <a:cubicBezTo>
                    <a:pt x="2587480" y="634081"/>
                    <a:pt x="2570454" y="659624"/>
                    <a:pt x="2421471" y="570223"/>
                  </a:cubicBezTo>
                  <a:cubicBezTo>
                    <a:pt x="2272488" y="482950"/>
                    <a:pt x="1925571" y="319047"/>
                    <a:pt x="1878748" y="289247"/>
                  </a:cubicBezTo>
                  <a:cubicBezTo>
                    <a:pt x="1831925" y="261575"/>
                    <a:pt x="1695712" y="229646"/>
                    <a:pt x="1531831" y="267961"/>
                  </a:cubicBezTo>
                  <a:cubicBezTo>
                    <a:pt x="1367950" y="306276"/>
                    <a:pt x="1189171" y="374391"/>
                    <a:pt x="1157246" y="374391"/>
                  </a:cubicBezTo>
                  <a:cubicBezTo>
                    <a:pt x="1125321" y="374391"/>
                    <a:pt x="1055087" y="393548"/>
                    <a:pt x="1055087" y="419092"/>
                  </a:cubicBezTo>
                  <a:cubicBezTo>
                    <a:pt x="1055087" y="419092"/>
                    <a:pt x="863537" y="397806"/>
                    <a:pt x="776276" y="457407"/>
                  </a:cubicBezTo>
                  <a:cubicBezTo>
                    <a:pt x="686886" y="517008"/>
                    <a:pt x="680501" y="551065"/>
                    <a:pt x="625165" y="574480"/>
                  </a:cubicBezTo>
                  <a:cubicBezTo>
                    <a:pt x="567700" y="595766"/>
                    <a:pt x="533647" y="595766"/>
                    <a:pt x="503850" y="589380"/>
                  </a:cubicBezTo>
                  <a:cubicBezTo>
                    <a:pt x="503850" y="589380"/>
                    <a:pt x="339969" y="527651"/>
                    <a:pt x="371894" y="431863"/>
                  </a:cubicBezTo>
                  <a:cubicBezTo>
                    <a:pt x="403819" y="338205"/>
                    <a:pt x="410204" y="187074"/>
                    <a:pt x="252708" y="65743"/>
                  </a:cubicBezTo>
                  <a:cubicBezTo>
                    <a:pt x="193647" y="21042"/>
                    <a:pt x="125009" y="1486"/>
                    <a:pt x="58129" y="1"/>
                  </a:cubicBezTo>
                  <a:lnTo>
                    <a:pt x="0" y="3776"/>
                  </a:lnTo>
                  <a:close/>
                </a:path>
              </a:pathLst>
            </a:custGeom>
            <a:gradFill>
              <a:gsLst>
                <a:gs pos="0">
                  <a:srgbClr val="1CC083"/>
                </a:gs>
                <a:gs pos="41000">
                  <a:srgbClr val="65E9B8"/>
                </a:gs>
                <a:gs pos="83000">
                  <a:srgbClr val="98F0CF"/>
                </a:gs>
                <a:gs pos="100000">
                  <a:srgbClr val="CAF8E7"/>
                </a:gs>
              </a:gsLst>
              <a:lin ang="0" scaled="0"/>
            </a:gra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236" name="Google Shape;236;g2aa37ea10a6_0_380"/>
            <p:cNvSpPr/>
            <p:nvPr/>
          </p:nvSpPr>
          <p:spPr>
            <a:xfrm>
              <a:off x="9898038" y="2559254"/>
              <a:ext cx="542487" cy="337204"/>
            </a:xfrm>
            <a:custGeom>
              <a:rect b="b" l="l" r="r" t="t"/>
              <a:pathLst>
                <a:path extrusionOk="0" h="337204" w="542487">
                  <a:moveTo>
                    <a:pt x="0" y="0"/>
                  </a:moveTo>
                  <a:lnTo>
                    <a:pt x="509109" y="0"/>
                  </a:lnTo>
                  <a:lnTo>
                    <a:pt x="512671" y="3424"/>
                  </a:lnTo>
                  <a:cubicBezTo>
                    <a:pt x="520220" y="15098"/>
                    <a:pt x="525142" y="28801"/>
                    <a:pt x="527802" y="45297"/>
                  </a:cubicBezTo>
                  <a:cubicBezTo>
                    <a:pt x="536315" y="111284"/>
                    <a:pt x="566112" y="243258"/>
                    <a:pt x="504390" y="307116"/>
                  </a:cubicBezTo>
                  <a:cubicBezTo>
                    <a:pt x="444797" y="370974"/>
                    <a:pt x="410744" y="315630"/>
                    <a:pt x="366049" y="300730"/>
                  </a:cubicBezTo>
                  <a:cubicBezTo>
                    <a:pt x="323482" y="285830"/>
                    <a:pt x="293686" y="256029"/>
                    <a:pt x="248991" y="253901"/>
                  </a:cubicBezTo>
                  <a:cubicBezTo>
                    <a:pt x="206424" y="249644"/>
                    <a:pt x="110650" y="96384"/>
                    <a:pt x="57442" y="43169"/>
                  </a:cubicBezTo>
                  <a:cubicBezTo>
                    <a:pt x="44140" y="29333"/>
                    <a:pt x="29641" y="17493"/>
                    <a:pt x="13113" y="6816"/>
                  </a:cubicBezTo>
                  <a:lnTo>
                    <a:pt x="0" y="0"/>
                  </a:lnTo>
                  <a:close/>
                </a:path>
              </a:pathLst>
            </a:custGeom>
            <a:solidFill>
              <a:srgbClr val="44546A"/>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237" name="Google Shape;237;g2aa37ea10a6_0_380"/>
            <p:cNvSpPr/>
            <p:nvPr/>
          </p:nvSpPr>
          <p:spPr>
            <a:xfrm>
              <a:off x="9308469" y="4013538"/>
              <a:ext cx="4137564" cy="727142"/>
            </a:xfrm>
            <a:custGeom>
              <a:rect b="b" l="l" r="r" t="t"/>
              <a:pathLst>
                <a:path extrusionOk="0" h="727142" w="4137564">
                  <a:moveTo>
                    <a:pt x="101524" y="0"/>
                  </a:moveTo>
                  <a:lnTo>
                    <a:pt x="4137564" y="0"/>
                  </a:lnTo>
                  <a:lnTo>
                    <a:pt x="4137564" y="727142"/>
                  </a:lnTo>
                  <a:lnTo>
                    <a:pt x="285212" y="727142"/>
                  </a:lnTo>
                  <a:lnTo>
                    <a:pt x="275951" y="705685"/>
                  </a:lnTo>
                  <a:cubicBezTo>
                    <a:pt x="222277" y="590840"/>
                    <a:pt x="106949" y="391283"/>
                    <a:pt x="0" y="287514"/>
                  </a:cubicBezTo>
                  <a:cubicBezTo>
                    <a:pt x="0" y="287514"/>
                    <a:pt x="114065" y="186472"/>
                    <a:pt x="104084" y="15759"/>
                  </a:cubicBezTo>
                  <a:lnTo>
                    <a:pt x="101524" y="0"/>
                  </a:lnTo>
                  <a:close/>
                </a:path>
              </a:pathLst>
            </a:custGeom>
            <a:gradFill>
              <a:gsLst>
                <a:gs pos="0">
                  <a:srgbClr val="44546A"/>
                </a:gs>
                <a:gs pos="41000">
                  <a:srgbClr val="8296B0"/>
                </a:gs>
                <a:gs pos="83000">
                  <a:srgbClr val="ACB8CA"/>
                </a:gs>
                <a:gs pos="100000">
                  <a:srgbClr val="D5DBE5"/>
                </a:gs>
              </a:gsLst>
              <a:lin ang="0" scaled="0"/>
            </a:gra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238" name="Google Shape;238;g2aa37ea10a6_0_380"/>
            <p:cNvSpPr/>
            <p:nvPr/>
          </p:nvSpPr>
          <p:spPr>
            <a:xfrm>
              <a:off x="8983260" y="3286397"/>
              <a:ext cx="4462773" cy="727141"/>
            </a:xfrm>
            <a:custGeom>
              <a:rect b="b" l="l" r="r" t="t"/>
              <a:pathLst>
                <a:path extrusionOk="0" h="727141" w="4462773">
                  <a:moveTo>
                    <a:pt x="0" y="0"/>
                  </a:moveTo>
                  <a:lnTo>
                    <a:pt x="4462773" y="0"/>
                  </a:lnTo>
                  <a:lnTo>
                    <a:pt x="4462773" y="727141"/>
                  </a:lnTo>
                  <a:lnTo>
                    <a:pt x="426733" y="727141"/>
                  </a:lnTo>
                  <a:lnTo>
                    <a:pt x="416727" y="665563"/>
                  </a:lnTo>
                  <a:cubicBezTo>
                    <a:pt x="361391" y="446317"/>
                    <a:pt x="278386" y="378201"/>
                    <a:pt x="206023" y="333501"/>
                  </a:cubicBezTo>
                  <a:cubicBezTo>
                    <a:pt x="142706" y="294388"/>
                    <a:pt x="64722" y="208013"/>
                    <a:pt x="16274" y="58690"/>
                  </a:cubicBezTo>
                  <a:lnTo>
                    <a:pt x="0" y="0"/>
                  </a:lnTo>
                  <a:close/>
                </a:path>
              </a:pathLst>
            </a:custGeom>
            <a:gradFill>
              <a:gsLst>
                <a:gs pos="0">
                  <a:srgbClr val="56687C"/>
                </a:gs>
                <a:gs pos="41000">
                  <a:srgbClr val="93A3B5"/>
                </a:gs>
                <a:gs pos="83000">
                  <a:srgbClr val="B7C1CD"/>
                </a:gs>
                <a:gs pos="100000">
                  <a:srgbClr val="DBDFE5"/>
                </a:gs>
              </a:gsLst>
              <a:lin ang="0" scaled="0"/>
            </a:gra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239" name="Google Shape;239;g2aa37ea10a6_0_380"/>
            <p:cNvSpPr/>
            <p:nvPr/>
          </p:nvSpPr>
          <p:spPr>
            <a:xfrm>
              <a:off x="10167877" y="5467819"/>
              <a:ext cx="3278156" cy="727142"/>
            </a:xfrm>
            <a:custGeom>
              <a:rect b="b" l="l" r="r" t="t"/>
              <a:pathLst>
                <a:path extrusionOk="0" h="727142" w="3278156">
                  <a:moveTo>
                    <a:pt x="0" y="0"/>
                  </a:moveTo>
                  <a:lnTo>
                    <a:pt x="3278156" y="0"/>
                  </a:lnTo>
                  <a:lnTo>
                    <a:pt x="3278156" y="727142"/>
                  </a:lnTo>
                  <a:lnTo>
                    <a:pt x="0" y="727142"/>
                  </a:lnTo>
                  <a:lnTo>
                    <a:pt x="0" y="0"/>
                  </a:lnTo>
                  <a:close/>
                </a:path>
              </a:pathLst>
            </a:custGeom>
            <a:solidFill>
              <a:srgbClr val="96E2C0"/>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240" name="Google Shape;240;g2aa37ea10a6_0_380"/>
            <p:cNvSpPr/>
            <p:nvPr/>
          </p:nvSpPr>
          <p:spPr>
            <a:xfrm>
              <a:off x="9593681" y="4740681"/>
              <a:ext cx="3852352" cy="727139"/>
            </a:xfrm>
            <a:custGeom>
              <a:rect b="b" l="l" r="r" t="t"/>
              <a:pathLst>
                <a:path extrusionOk="0" h="727139" w="3852352">
                  <a:moveTo>
                    <a:pt x="0" y="0"/>
                  </a:moveTo>
                  <a:lnTo>
                    <a:pt x="3852352" y="0"/>
                  </a:lnTo>
                  <a:lnTo>
                    <a:pt x="3852352" y="727139"/>
                  </a:lnTo>
                  <a:lnTo>
                    <a:pt x="574196" y="727139"/>
                  </a:lnTo>
                  <a:lnTo>
                    <a:pt x="574196" y="672169"/>
                  </a:lnTo>
                  <a:lnTo>
                    <a:pt x="562128" y="658467"/>
                  </a:lnTo>
                  <a:cubicBezTo>
                    <a:pt x="514507" y="603389"/>
                    <a:pt x="458638" y="534209"/>
                    <a:pt x="425649" y="477801"/>
                  </a:cubicBezTo>
                  <a:cubicBezTo>
                    <a:pt x="359671" y="364985"/>
                    <a:pt x="223458" y="201082"/>
                    <a:pt x="48935" y="122324"/>
                  </a:cubicBezTo>
                  <a:cubicBezTo>
                    <a:pt x="48935" y="122324"/>
                    <a:pt x="27652" y="109552"/>
                    <a:pt x="21267" y="58466"/>
                  </a:cubicBezTo>
                  <a:cubicBezTo>
                    <a:pt x="20469" y="52080"/>
                    <a:pt x="17310" y="41670"/>
                    <a:pt x="12114" y="28071"/>
                  </a:cubicBezTo>
                  <a:lnTo>
                    <a:pt x="0" y="0"/>
                  </a:lnTo>
                  <a:close/>
                </a:path>
              </a:pathLst>
            </a:custGeom>
            <a:gradFill>
              <a:gsLst>
                <a:gs pos="0">
                  <a:srgbClr val="1CC083"/>
                </a:gs>
                <a:gs pos="41000">
                  <a:srgbClr val="65E9B8"/>
                </a:gs>
                <a:gs pos="83000">
                  <a:srgbClr val="98F0CF"/>
                </a:gs>
                <a:gs pos="100000">
                  <a:srgbClr val="CAF8E7"/>
                </a:gs>
              </a:gsLst>
              <a:lin ang="0" scaled="0"/>
            </a:gra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241" name="Google Shape;241;g2aa37ea10a6_0_380"/>
            <p:cNvSpPr/>
            <p:nvPr/>
          </p:nvSpPr>
          <p:spPr>
            <a:xfrm>
              <a:off x="10167877" y="6194962"/>
              <a:ext cx="3278156" cy="4879"/>
            </a:xfrm>
            <a:custGeom>
              <a:rect b="b" l="l" r="r" t="t"/>
              <a:pathLst>
                <a:path extrusionOk="0" h="4879" w="3278156">
                  <a:moveTo>
                    <a:pt x="0" y="0"/>
                  </a:moveTo>
                  <a:lnTo>
                    <a:pt x="3278156" y="0"/>
                  </a:lnTo>
                  <a:lnTo>
                    <a:pt x="3278156" y="5"/>
                  </a:lnTo>
                  <a:lnTo>
                    <a:pt x="3278156" y="4879"/>
                  </a:lnTo>
                  <a:lnTo>
                    <a:pt x="106250" y="4879"/>
                  </a:lnTo>
                  <a:lnTo>
                    <a:pt x="106250" y="4339"/>
                  </a:lnTo>
                  <a:lnTo>
                    <a:pt x="0" y="4339"/>
                  </a:lnTo>
                  <a:lnTo>
                    <a:pt x="0" y="0"/>
                  </a:lnTo>
                  <a:close/>
                </a:path>
              </a:pathLst>
            </a:custGeom>
            <a:solidFill>
              <a:srgbClr val="44546A"/>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242" name="Google Shape;242;g2aa37ea10a6_0_380"/>
            <p:cNvSpPr/>
            <p:nvPr/>
          </p:nvSpPr>
          <p:spPr>
            <a:xfrm>
              <a:off x="8125822" y="5963555"/>
              <a:ext cx="524062" cy="176511"/>
            </a:xfrm>
            <a:custGeom>
              <a:rect b="b" l="l" r="r" t="t"/>
              <a:pathLst>
                <a:path extrusionOk="0" h="176511" w="524062">
                  <a:moveTo>
                    <a:pt x="78469" y="0"/>
                  </a:moveTo>
                  <a:lnTo>
                    <a:pt x="524062" y="0"/>
                  </a:lnTo>
                  <a:lnTo>
                    <a:pt x="499455" y="14839"/>
                  </a:lnTo>
                  <a:cubicBezTo>
                    <a:pt x="275981" y="153198"/>
                    <a:pt x="20582" y="219185"/>
                    <a:pt x="3556" y="146812"/>
                  </a:cubicBezTo>
                  <a:cubicBezTo>
                    <a:pt x="-7618" y="92533"/>
                    <a:pt x="7546" y="51425"/>
                    <a:pt x="49048" y="18098"/>
                  </a:cubicBezTo>
                  <a:lnTo>
                    <a:pt x="78469" y="0"/>
                  </a:lnTo>
                  <a:close/>
                </a:path>
              </a:pathLst>
            </a:custGeom>
            <a:solidFill>
              <a:srgbClr val="44546A"/>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243" name="Google Shape;243;g2aa37ea10a6_0_380"/>
            <p:cNvSpPr/>
            <p:nvPr/>
          </p:nvSpPr>
          <p:spPr>
            <a:xfrm>
              <a:off x="10076515" y="5963554"/>
              <a:ext cx="197612" cy="231412"/>
            </a:xfrm>
            <a:custGeom>
              <a:rect b="b" l="l" r="r" t="t"/>
              <a:pathLst>
                <a:path extrusionOk="0" h="231412" w="197612">
                  <a:moveTo>
                    <a:pt x="72522" y="0"/>
                  </a:moveTo>
                  <a:lnTo>
                    <a:pt x="197612" y="0"/>
                  </a:lnTo>
                  <a:lnTo>
                    <a:pt x="197612" y="170535"/>
                  </a:lnTo>
                  <a:lnTo>
                    <a:pt x="163229" y="198863"/>
                  </a:lnTo>
                  <a:cubicBezTo>
                    <a:pt x="94990" y="246058"/>
                    <a:pt x="32736" y="237278"/>
                    <a:pt x="8793" y="202156"/>
                  </a:cubicBezTo>
                  <a:cubicBezTo>
                    <a:pt x="-23132" y="153198"/>
                    <a:pt x="40717" y="127655"/>
                    <a:pt x="59873" y="91468"/>
                  </a:cubicBezTo>
                  <a:cubicBezTo>
                    <a:pt x="64129" y="81889"/>
                    <a:pt x="67322" y="64062"/>
                    <a:pt x="69716" y="41911"/>
                  </a:cubicBezTo>
                  <a:lnTo>
                    <a:pt x="72522" y="0"/>
                  </a:lnTo>
                  <a:close/>
                </a:path>
              </a:pathLst>
            </a:custGeom>
            <a:solidFill>
              <a:srgbClr val="96E2C0"/>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244" name="Google Shape;244;g2aa37ea10a6_0_380"/>
            <p:cNvSpPr/>
            <p:nvPr/>
          </p:nvSpPr>
          <p:spPr>
            <a:xfrm>
              <a:off x="6625864" y="2559253"/>
              <a:ext cx="3814661" cy="727143"/>
            </a:xfrm>
            <a:custGeom>
              <a:rect b="b" l="l" r="r" t="t"/>
              <a:pathLst>
                <a:path extrusionOk="0" h="727143" w="3814661">
                  <a:moveTo>
                    <a:pt x="208840" y="128372"/>
                  </a:moveTo>
                  <a:cubicBezTo>
                    <a:pt x="244544" y="125986"/>
                    <a:pt x="264563" y="204678"/>
                    <a:pt x="307395" y="247516"/>
                  </a:cubicBezTo>
                  <a:cubicBezTo>
                    <a:pt x="356347" y="296474"/>
                    <a:pt x="345705" y="443348"/>
                    <a:pt x="343577" y="471020"/>
                  </a:cubicBezTo>
                  <a:cubicBezTo>
                    <a:pt x="341714" y="493370"/>
                    <a:pt x="453917" y="664024"/>
                    <a:pt x="499107" y="717746"/>
                  </a:cubicBezTo>
                  <a:lnTo>
                    <a:pt x="508283" y="727143"/>
                  </a:lnTo>
                  <a:lnTo>
                    <a:pt x="271015" y="727143"/>
                  </a:lnTo>
                  <a:lnTo>
                    <a:pt x="270981" y="727084"/>
                  </a:lnTo>
                  <a:cubicBezTo>
                    <a:pt x="243812" y="679224"/>
                    <a:pt x="221730" y="639712"/>
                    <a:pt x="209492" y="617894"/>
                  </a:cubicBezTo>
                  <a:cubicBezTo>
                    <a:pt x="158413" y="528492"/>
                    <a:pt x="147771" y="543392"/>
                    <a:pt x="62638" y="471020"/>
                  </a:cubicBezTo>
                  <a:cubicBezTo>
                    <a:pt x="-20367" y="396518"/>
                    <a:pt x="3045" y="366718"/>
                    <a:pt x="3045" y="345432"/>
                  </a:cubicBezTo>
                  <a:cubicBezTo>
                    <a:pt x="3045" y="324146"/>
                    <a:pt x="43483" y="273059"/>
                    <a:pt x="58381" y="258159"/>
                  </a:cubicBezTo>
                  <a:cubicBezTo>
                    <a:pt x="75408" y="243259"/>
                    <a:pt x="120103" y="209201"/>
                    <a:pt x="130744" y="192172"/>
                  </a:cubicBezTo>
                  <a:cubicBezTo>
                    <a:pt x="141386" y="175143"/>
                    <a:pt x="158413" y="158115"/>
                    <a:pt x="171182" y="151729"/>
                  </a:cubicBezTo>
                  <a:cubicBezTo>
                    <a:pt x="183952" y="145343"/>
                    <a:pt x="192466" y="134700"/>
                    <a:pt x="192466" y="134700"/>
                  </a:cubicBezTo>
                  <a:cubicBezTo>
                    <a:pt x="198319" y="130709"/>
                    <a:pt x="203740" y="128713"/>
                    <a:pt x="208840" y="128372"/>
                  </a:cubicBezTo>
                  <a:close/>
                  <a:moveTo>
                    <a:pt x="3272174" y="0"/>
                  </a:moveTo>
                  <a:lnTo>
                    <a:pt x="3781283" y="0"/>
                  </a:lnTo>
                  <a:lnTo>
                    <a:pt x="3784845" y="3424"/>
                  </a:lnTo>
                  <a:cubicBezTo>
                    <a:pt x="3792394" y="15098"/>
                    <a:pt x="3797316" y="28801"/>
                    <a:pt x="3799976" y="45297"/>
                  </a:cubicBezTo>
                  <a:cubicBezTo>
                    <a:pt x="3808489" y="111284"/>
                    <a:pt x="3838286" y="243258"/>
                    <a:pt x="3776564" y="307116"/>
                  </a:cubicBezTo>
                  <a:cubicBezTo>
                    <a:pt x="3716971" y="370974"/>
                    <a:pt x="3682918" y="315630"/>
                    <a:pt x="3638223" y="300730"/>
                  </a:cubicBezTo>
                  <a:cubicBezTo>
                    <a:pt x="3595656" y="285830"/>
                    <a:pt x="3565860" y="256029"/>
                    <a:pt x="3521165" y="253901"/>
                  </a:cubicBezTo>
                  <a:cubicBezTo>
                    <a:pt x="3478598" y="249644"/>
                    <a:pt x="3382824" y="96384"/>
                    <a:pt x="3329616" y="43169"/>
                  </a:cubicBezTo>
                  <a:cubicBezTo>
                    <a:pt x="3316314" y="29333"/>
                    <a:pt x="3301815" y="17493"/>
                    <a:pt x="3285287" y="6816"/>
                  </a:cubicBezTo>
                  <a:close/>
                  <a:moveTo>
                    <a:pt x="773176" y="0"/>
                  </a:moveTo>
                  <a:lnTo>
                    <a:pt x="2172306" y="0"/>
                  </a:lnTo>
                  <a:lnTo>
                    <a:pt x="2159686" y="3478"/>
                  </a:lnTo>
                  <a:cubicBezTo>
                    <a:pt x="2116538" y="14366"/>
                    <a:pt x="2084014" y="19754"/>
                    <a:pt x="2076033" y="19754"/>
                  </a:cubicBezTo>
                  <a:cubicBezTo>
                    <a:pt x="2052621" y="19754"/>
                    <a:pt x="2039851" y="38912"/>
                    <a:pt x="2063263" y="92127"/>
                  </a:cubicBezTo>
                  <a:cubicBezTo>
                    <a:pt x="2084546" y="145342"/>
                    <a:pt x="2312277" y="524234"/>
                    <a:pt x="2354843" y="717937"/>
                  </a:cubicBezTo>
                  <a:lnTo>
                    <a:pt x="2357396" y="727142"/>
                  </a:lnTo>
                  <a:lnTo>
                    <a:pt x="1252707" y="727142"/>
                  </a:lnTo>
                  <a:lnTo>
                    <a:pt x="1246419" y="721812"/>
                  </a:lnTo>
                  <a:cubicBezTo>
                    <a:pt x="1185662" y="670176"/>
                    <a:pt x="1139570" y="630664"/>
                    <a:pt x="1139570" y="630664"/>
                  </a:cubicBezTo>
                  <a:cubicBezTo>
                    <a:pt x="1139570" y="630664"/>
                    <a:pt x="1139570" y="630664"/>
                    <a:pt x="1124672" y="645564"/>
                  </a:cubicBezTo>
                  <a:cubicBezTo>
                    <a:pt x="1124140" y="648757"/>
                    <a:pt x="1103655" y="675498"/>
                    <a:pt x="1071962" y="714977"/>
                  </a:cubicBezTo>
                  <a:lnTo>
                    <a:pt x="1062065" y="727142"/>
                  </a:lnTo>
                  <a:lnTo>
                    <a:pt x="676901" y="727142"/>
                  </a:lnTo>
                  <a:lnTo>
                    <a:pt x="686769" y="711950"/>
                  </a:lnTo>
                  <a:cubicBezTo>
                    <a:pt x="728272" y="652881"/>
                    <a:pt x="755407" y="642903"/>
                    <a:pt x="796910" y="602992"/>
                  </a:cubicBezTo>
                  <a:cubicBezTo>
                    <a:pt x="852246" y="547649"/>
                    <a:pt x="877786" y="549777"/>
                    <a:pt x="903326" y="422061"/>
                  </a:cubicBezTo>
                  <a:cubicBezTo>
                    <a:pt x="906785" y="406097"/>
                    <a:pt x="912272" y="390165"/>
                    <a:pt x="919226" y="374508"/>
                  </a:cubicBezTo>
                  <a:lnTo>
                    <a:pt x="940070" y="335775"/>
                  </a:lnTo>
                  <a:lnTo>
                    <a:pt x="943930" y="328602"/>
                  </a:lnTo>
                  <a:cubicBezTo>
                    <a:pt x="999899" y="239400"/>
                    <a:pt x="1088490" y="168757"/>
                    <a:pt x="1088490" y="168757"/>
                  </a:cubicBezTo>
                  <a:cubicBezTo>
                    <a:pt x="1088490" y="168757"/>
                    <a:pt x="1056565" y="113413"/>
                    <a:pt x="1013999" y="81484"/>
                  </a:cubicBezTo>
                  <a:cubicBezTo>
                    <a:pt x="992716" y="65520"/>
                    <a:pt x="972497" y="67116"/>
                    <a:pt x="950947" y="73236"/>
                  </a:cubicBezTo>
                  <a:lnTo>
                    <a:pt x="940071" y="76776"/>
                  </a:lnTo>
                  <a:lnTo>
                    <a:pt x="940071" y="76777"/>
                  </a:lnTo>
                  <a:lnTo>
                    <a:pt x="917328" y="84179"/>
                  </a:lnTo>
                  <a:cubicBezTo>
                    <a:pt x="905589" y="87871"/>
                    <a:pt x="893218" y="91064"/>
                    <a:pt x="879916" y="92128"/>
                  </a:cubicBezTo>
                  <a:cubicBezTo>
                    <a:pt x="824579" y="96385"/>
                    <a:pt x="811809" y="62327"/>
                    <a:pt x="805424" y="43170"/>
                  </a:cubicBezTo>
                  <a:cubicBezTo>
                    <a:pt x="799039" y="24012"/>
                    <a:pt x="786269" y="13369"/>
                    <a:pt x="773499" y="598"/>
                  </a:cubicBezTo>
                  <a:close/>
                </a:path>
              </a:pathLst>
            </a:custGeom>
            <a:solidFill>
              <a:srgbClr val="4CCD93"/>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245" name="Google Shape;245;g2aa37ea10a6_0_380"/>
            <p:cNvSpPr/>
            <p:nvPr/>
          </p:nvSpPr>
          <p:spPr>
            <a:xfrm>
              <a:off x="7297396" y="1832111"/>
              <a:ext cx="3109751" cy="727142"/>
            </a:xfrm>
            <a:custGeom>
              <a:rect b="b" l="l" r="r" t="t"/>
              <a:pathLst>
                <a:path extrusionOk="0" h="727142" w="3109751">
                  <a:moveTo>
                    <a:pt x="326667" y="0"/>
                  </a:moveTo>
                  <a:cubicBezTo>
                    <a:pt x="393547" y="1485"/>
                    <a:pt x="462185" y="21041"/>
                    <a:pt x="521246" y="65742"/>
                  </a:cubicBezTo>
                  <a:cubicBezTo>
                    <a:pt x="678742" y="187073"/>
                    <a:pt x="672357" y="338204"/>
                    <a:pt x="640432" y="431862"/>
                  </a:cubicBezTo>
                  <a:cubicBezTo>
                    <a:pt x="608507" y="527650"/>
                    <a:pt x="772388" y="589379"/>
                    <a:pt x="772388" y="589379"/>
                  </a:cubicBezTo>
                  <a:cubicBezTo>
                    <a:pt x="802185" y="595765"/>
                    <a:pt x="836238" y="595765"/>
                    <a:pt x="893703" y="574479"/>
                  </a:cubicBezTo>
                  <a:cubicBezTo>
                    <a:pt x="949039" y="551064"/>
                    <a:pt x="955424" y="517007"/>
                    <a:pt x="1044814" y="457406"/>
                  </a:cubicBezTo>
                  <a:cubicBezTo>
                    <a:pt x="1132075" y="397805"/>
                    <a:pt x="1323625" y="419091"/>
                    <a:pt x="1323625" y="419091"/>
                  </a:cubicBezTo>
                  <a:cubicBezTo>
                    <a:pt x="1323625" y="393547"/>
                    <a:pt x="1393859" y="374390"/>
                    <a:pt x="1425784" y="374390"/>
                  </a:cubicBezTo>
                  <a:cubicBezTo>
                    <a:pt x="1457709" y="374390"/>
                    <a:pt x="1636488" y="306275"/>
                    <a:pt x="1800369" y="267960"/>
                  </a:cubicBezTo>
                  <a:cubicBezTo>
                    <a:pt x="1964250" y="229645"/>
                    <a:pt x="2100463" y="261574"/>
                    <a:pt x="2147286" y="289246"/>
                  </a:cubicBezTo>
                  <a:cubicBezTo>
                    <a:pt x="2194109" y="319046"/>
                    <a:pt x="2541026" y="482949"/>
                    <a:pt x="2690009" y="570222"/>
                  </a:cubicBezTo>
                  <a:cubicBezTo>
                    <a:pt x="2838992" y="659623"/>
                    <a:pt x="2856018" y="634080"/>
                    <a:pt x="2964562" y="659623"/>
                  </a:cubicBezTo>
                  <a:cubicBezTo>
                    <a:pt x="3017770" y="672395"/>
                    <a:pt x="3056080" y="684103"/>
                    <a:pt x="3082419" y="700865"/>
                  </a:cubicBezTo>
                  <a:lnTo>
                    <a:pt x="3109751" y="727142"/>
                  </a:lnTo>
                  <a:lnTo>
                    <a:pt x="2600642" y="727142"/>
                  </a:lnTo>
                  <a:lnTo>
                    <a:pt x="2557255" y="704590"/>
                  </a:lnTo>
                  <a:cubicBezTo>
                    <a:pt x="2514422" y="686231"/>
                    <a:pt x="2460150" y="669202"/>
                    <a:pt x="2387787" y="646852"/>
                  </a:cubicBezTo>
                  <a:cubicBezTo>
                    <a:pt x="2243061" y="602151"/>
                    <a:pt x="2145158" y="580865"/>
                    <a:pt x="2062153" y="544679"/>
                  </a:cubicBezTo>
                  <a:cubicBezTo>
                    <a:pt x="1981277" y="510621"/>
                    <a:pt x="1945095" y="521264"/>
                    <a:pt x="1904657" y="521264"/>
                  </a:cubicBezTo>
                  <a:cubicBezTo>
                    <a:pt x="1864219" y="521264"/>
                    <a:pt x="1834422" y="551064"/>
                    <a:pt x="1728006" y="629823"/>
                  </a:cubicBezTo>
                  <a:cubicBezTo>
                    <a:pt x="1674798" y="669202"/>
                    <a:pt x="1599243" y="698470"/>
                    <a:pt x="1534329" y="717894"/>
                  </a:cubicBezTo>
                  <a:lnTo>
                    <a:pt x="1500774" y="727142"/>
                  </a:lnTo>
                  <a:lnTo>
                    <a:pt x="101644" y="727142"/>
                  </a:lnTo>
                  <a:lnTo>
                    <a:pt x="96680" y="717962"/>
                  </a:lnTo>
                  <a:cubicBezTo>
                    <a:pt x="94784" y="708183"/>
                    <a:pt x="100371" y="699004"/>
                    <a:pt x="89197" y="695811"/>
                  </a:cubicBezTo>
                  <a:cubicBezTo>
                    <a:pt x="74299" y="689425"/>
                    <a:pt x="63657" y="648981"/>
                    <a:pt x="63657" y="636210"/>
                  </a:cubicBezTo>
                  <a:cubicBezTo>
                    <a:pt x="63657" y="623438"/>
                    <a:pt x="63657" y="625567"/>
                    <a:pt x="29604" y="617052"/>
                  </a:cubicBezTo>
                  <a:cubicBezTo>
                    <a:pt x="-6577" y="608538"/>
                    <a:pt x="46631" y="489336"/>
                    <a:pt x="44503" y="474436"/>
                  </a:cubicBezTo>
                  <a:cubicBezTo>
                    <a:pt x="42374" y="459535"/>
                    <a:pt x="16834" y="470178"/>
                    <a:pt x="4064" y="431863"/>
                  </a:cubicBezTo>
                  <a:cubicBezTo>
                    <a:pt x="-8706" y="393548"/>
                    <a:pt x="8321" y="182816"/>
                    <a:pt x="59401" y="110444"/>
                  </a:cubicBezTo>
                  <a:cubicBezTo>
                    <a:pt x="98775" y="58293"/>
                    <a:pt x="174863" y="17317"/>
                    <a:pt x="260793" y="4279"/>
                  </a:cubicBezTo>
                  <a:lnTo>
                    <a:pt x="268538" y="3776"/>
                  </a:lnTo>
                  <a:lnTo>
                    <a:pt x="268538" y="3775"/>
                  </a:lnTo>
                  <a:lnTo>
                    <a:pt x="326667" y="0"/>
                  </a:lnTo>
                  <a:close/>
                </a:path>
              </a:pathLst>
            </a:custGeom>
            <a:solidFill>
              <a:srgbClr val="149062"/>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246" name="Google Shape;246;g2aa37ea10a6_0_380"/>
            <p:cNvSpPr/>
            <p:nvPr/>
          </p:nvSpPr>
          <p:spPr>
            <a:xfrm>
              <a:off x="7777040" y="4013538"/>
              <a:ext cx="1816641" cy="727142"/>
            </a:xfrm>
            <a:custGeom>
              <a:rect b="b" l="l" r="r" t="t"/>
              <a:pathLst>
                <a:path extrusionOk="0" h="727142" w="1816641">
                  <a:moveTo>
                    <a:pt x="537254" y="0"/>
                  </a:moveTo>
                  <a:lnTo>
                    <a:pt x="1632953" y="0"/>
                  </a:lnTo>
                  <a:lnTo>
                    <a:pt x="1635513" y="15757"/>
                  </a:lnTo>
                  <a:cubicBezTo>
                    <a:pt x="1645494" y="186470"/>
                    <a:pt x="1531429" y="287512"/>
                    <a:pt x="1531429" y="287512"/>
                  </a:cubicBezTo>
                  <a:cubicBezTo>
                    <a:pt x="1638378" y="391281"/>
                    <a:pt x="1753706" y="590838"/>
                    <a:pt x="1807380" y="705683"/>
                  </a:cubicBezTo>
                  <a:lnTo>
                    <a:pt x="1816641" y="727142"/>
                  </a:lnTo>
                  <a:lnTo>
                    <a:pt x="1285399" y="727142"/>
                  </a:lnTo>
                  <a:lnTo>
                    <a:pt x="1234262" y="682102"/>
                  </a:lnTo>
                  <a:cubicBezTo>
                    <a:pt x="1125984" y="586581"/>
                    <a:pt x="1031273" y="502501"/>
                    <a:pt x="1031273" y="502501"/>
                  </a:cubicBezTo>
                  <a:cubicBezTo>
                    <a:pt x="967423" y="534430"/>
                    <a:pt x="441727" y="549330"/>
                    <a:pt x="441727" y="549330"/>
                  </a:cubicBezTo>
                  <a:cubicBezTo>
                    <a:pt x="470992" y="570084"/>
                    <a:pt x="495467" y="597756"/>
                    <a:pt x="516152" y="629120"/>
                  </a:cubicBezTo>
                  <a:lnTo>
                    <a:pt x="565844" y="727142"/>
                  </a:lnTo>
                  <a:lnTo>
                    <a:pt x="108513" y="727142"/>
                  </a:lnTo>
                  <a:lnTo>
                    <a:pt x="37346" y="600417"/>
                  </a:lnTo>
                  <a:cubicBezTo>
                    <a:pt x="-62686" y="398199"/>
                    <a:pt x="62885" y="259840"/>
                    <a:pt x="126735" y="234296"/>
                  </a:cubicBezTo>
                  <a:cubicBezTo>
                    <a:pt x="188457" y="208753"/>
                    <a:pt x="309771" y="78908"/>
                    <a:pt x="428957" y="38465"/>
                  </a:cubicBezTo>
                  <a:cubicBezTo>
                    <a:pt x="458754" y="28354"/>
                    <a:pt x="494935" y="15449"/>
                    <a:pt x="532447" y="1780"/>
                  </a:cubicBezTo>
                  <a:lnTo>
                    <a:pt x="537254" y="0"/>
                  </a:lnTo>
                  <a:close/>
                </a:path>
              </a:pathLst>
            </a:custGeom>
            <a:solidFill>
              <a:srgbClr val="323F4F"/>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247" name="Google Shape;247;g2aa37ea10a6_0_380"/>
            <p:cNvSpPr/>
            <p:nvPr/>
          </p:nvSpPr>
          <p:spPr>
            <a:xfrm>
              <a:off x="6896879" y="3286394"/>
              <a:ext cx="2513114" cy="727144"/>
            </a:xfrm>
            <a:custGeom>
              <a:rect b="b" l="l" r="r" t="t"/>
              <a:pathLst>
                <a:path extrusionOk="0" h="727144" w="2513114">
                  <a:moveTo>
                    <a:pt x="981692" y="1"/>
                  </a:moveTo>
                  <a:lnTo>
                    <a:pt x="2086381" y="1"/>
                  </a:lnTo>
                  <a:lnTo>
                    <a:pt x="2102655" y="58691"/>
                  </a:lnTo>
                  <a:cubicBezTo>
                    <a:pt x="2151103" y="208014"/>
                    <a:pt x="2229087" y="294389"/>
                    <a:pt x="2292404" y="333502"/>
                  </a:cubicBezTo>
                  <a:cubicBezTo>
                    <a:pt x="2364767" y="378202"/>
                    <a:pt x="2447772" y="446318"/>
                    <a:pt x="2503108" y="665564"/>
                  </a:cubicBezTo>
                  <a:lnTo>
                    <a:pt x="2513114" y="727144"/>
                  </a:lnTo>
                  <a:lnTo>
                    <a:pt x="1417415" y="727144"/>
                  </a:lnTo>
                  <a:lnTo>
                    <a:pt x="1524079" y="687648"/>
                  </a:lnTo>
                  <a:cubicBezTo>
                    <a:pt x="1594314" y="661307"/>
                    <a:pt x="1649650" y="640021"/>
                    <a:pt x="1649650" y="640021"/>
                  </a:cubicBezTo>
                  <a:cubicBezTo>
                    <a:pt x="1649650" y="640021"/>
                    <a:pt x="1317632" y="269643"/>
                    <a:pt x="1255910" y="227071"/>
                  </a:cubicBezTo>
                  <a:cubicBezTo>
                    <a:pt x="1226114" y="205785"/>
                    <a:pt x="1129275" y="124898"/>
                    <a:pt x="1039885" y="49332"/>
                  </a:cubicBezTo>
                  <a:close/>
                  <a:moveTo>
                    <a:pt x="0" y="0"/>
                  </a:moveTo>
                  <a:lnTo>
                    <a:pt x="237268" y="0"/>
                  </a:lnTo>
                  <a:lnTo>
                    <a:pt x="242828" y="5695"/>
                  </a:lnTo>
                  <a:cubicBezTo>
                    <a:pt x="268368" y="22724"/>
                    <a:pt x="368399" y="63168"/>
                    <a:pt x="368399" y="63168"/>
                  </a:cubicBezTo>
                  <a:cubicBezTo>
                    <a:pt x="377445" y="46405"/>
                    <a:pt x="385825" y="31738"/>
                    <a:pt x="393673" y="18800"/>
                  </a:cubicBezTo>
                  <a:lnTo>
                    <a:pt x="405886" y="0"/>
                  </a:lnTo>
                  <a:lnTo>
                    <a:pt x="791050" y="0"/>
                  </a:lnTo>
                  <a:lnTo>
                    <a:pt x="746097" y="55256"/>
                  </a:lnTo>
                  <a:cubicBezTo>
                    <a:pt x="725741" y="80014"/>
                    <a:pt x="703676" y="106605"/>
                    <a:pt x="680996" y="133678"/>
                  </a:cubicBezTo>
                  <a:lnTo>
                    <a:pt x="669055" y="147793"/>
                  </a:lnTo>
                  <a:lnTo>
                    <a:pt x="612204" y="214993"/>
                  </a:lnTo>
                  <a:cubicBezTo>
                    <a:pt x="543753" y="295053"/>
                    <a:pt x="479604" y="367292"/>
                    <a:pt x="449275" y="395230"/>
                  </a:cubicBezTo>
                  <a:cubicBezTo>
                    <a:pt x="370527" y="467603"/>
                    <a:pt x="310934" y="456960"/>
                    <a:pt x="253469" y="403745"/>
                  </a:cubicBezTo>
                  <a:cubicBezTo>
                    <a:pt x="216224" y="369155"/>
                    <a:pt x="121613" y="211505"/>
                    <a:pt x="43942" y="76825"/>
                  </a:cubicBezTo>
                  <a:close/>
                </a:path>
              </a:pathLst>
            </a:custGeom>
            <a:solidFill>
              <a:srgbClr val="404E5C"/>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248" name="Google Shape;248;g2aa37ea10a6_0_380"/>
            <p:cNvSpPr/>
            <p:nvPr/>
          </p:nvSpPr>
          <p:spPr>
            <a:xfrm>
              <a:off x="8125823" y="5467824"/>
              <a:ext cx="2385161" cy="727143"/>
            </a:xfrm>
            <a:custGeom>
              <a:rect b="b" l="l" r="r" t="t"/>
              <a:pathLst>
                <a:path extrusionOk="0" h="727143" w="2385161">
                  <a:moveTo>
                    <a:pt x="1826774" y="0"/>
                  </a:moveTo>
                  <a:lnTo>
                    <a:pt x="2091339" y="0"/>
                  </a:lnTo>
                  <a:lnTo>
                    <a:pt x="2091342" y="3"/>
                  </a:lnTo>
                  <a:cubicBezTo>
                    <a:pt x="2107138" y="17132"/>
                    <a:pt x="2116982" y="27376"/>
                    <a:pt x="2116982" y="27376"/>
                  </a:cubicBezTo>
                  <a:cubicBezTo>
                    <a:pt x="2116982" y="27376"/>
                    <a:pt x="2116982" y="27376"/>
                    <a:pt x="2129752" y="27376"/>
                  </a:cubicBezTo>
                  <a:cubicBezTo>
                    <a:pt x="2142522" y="27376"/>
                    <a:pt x="2155292" y="72077"/>
                    <a:pt x="2185088" y="76334"/>
                  </a:cubicBezTo>
                  <a:cubicBezTo>
                    <a:pt x="2217013" y="78462"/>
                    <a:pt x="2259580" y="76334"/>
                    <a:pt x="2351097" y="125292"/>
                  </a:cubicBezTo>
                  <a:cubicBezTo>
                    <a:pt x="2440487" y="176378"/>
                    <a:pt x="2331942" y="299837"/>
                    <a:pt x="2276606" y="365824"/>
                  </a:cubicBezTo>
                  <a:cubicBezTo>
                    <a:pt x="2223398" y="431811"/>
                    <a:pt x="2274478" y="510570"/>
                    <a:pt x="2182960" y="627643"/>
                  </a:cubicBezTo>
                  <a:cubicBezTo>
                    <a:pt x="2091442" y="744716"/>
                    <a:pt x="1991410" y="744716"/>
                    <a:pt x="1959486" y="697887"/>
                  </a:cubicBezTo>
                  <a:cubicBezTo>
                    <a:pt x="1927561" y="648929"/>
                    <a:pt x="1991410" y="623386"/>
                    <a:pt x="2010566" y="587199"/>
                  </a:cubicBezTo>
                  <a:cubicBezTo>
                    <a:pt x="2027592" y="548884"/>
                    <a:pt x="2027592" y="378596"/>
                    <a:pt x="2027592" y="327509"/>
                  </a:cubicBezTo>
                  <a:cubicBezTo>
                    <a:pt x="2027592" y="278551"/>
                    <a:pt x="1987154" y="246622"/>
                    <a:pt x="1987154" y="221079"/>
                  </a:cubicBezTo>
                  <a:cubicBezTo>
                    <a:pt x="1987154" y="195536"/>
                    <a:pt x="1953101" y="104006"/>
                    <a:pt x="1889251" y="50790"/>
                  </a:cubicBezTo>
                  <a:cubicBezTo>
                    <a:pt x="1881536" y="44138"/>
                    <a:pt x="1872224" y="36389"/>
                    <a:pt x="1861558" y="27725"/>
                  </a:cubicBezTo>
                  <a:close/>
                  <a:moveTo>
                    <a:pt x="328683" y="0"/>
                  </a:moveTo>
                  <a:lnTo>
                    <a:pt x="570661" y="0"/>
                  </a:lnTo>
                  <a:lnTo>
                    <a:pt x="572882" y="5025"/>
                  </a:lnTo>
                  <a:cubicBezTo>
                    <a:pt x="584588" y="35889"/>
                    <a:pt x="595230" y="66754"/>
                    <a:pt x="612256" y="76333"/>
                  </a:cubicBezTo>
                  <a:cubicBezTo>
                    <a:pt x="648438" y="95490"/>
                    <a:pt x="665464" y="161477"/>
                    <a:pt x="746341" y="253007"/>
                  </a:cubicBezTo>
                  <a:cubicBezTo>
                    <a:pt x="825089" y="344537"/>
                    <a:pt x="722929" y="372209"/>
                    <a:pt x="499455" y="510569"/>
                  </a:cubicBezTo>
                  <a:cubicBezTo>
                    <a:pt x="275981" y="648928"/>
                    <a:pt x="20582" y="714915"/>
                    <a:pt x="3556" y="642542"/>
                  </a:cubicBezTo>
                  <a:cubicBezTo>
                    <a:pt x="-11343" y="570170"/>
                    <a:pt x="20582" y="521212"/>
                    <a:pt x="99330" y="482897"/>
                  </a:cubicBezTo>
                  <a:cubicBezTo>
                    <a:pt x="178078" y="444582"/>
                    <a:pt x="316419" y="182763"/>
                    <a:pt x="316419" y="182763"/>
                  </a:cubicBezTo>
                  <a:cubicBezTo>
                    <a:pt x="316419" y="182763"/>
                    <a:pt x="341959" y="142320"/>
                    <a:pt x="329189" y="97619"/>
                  </a:cubicBezTo>
                  <a:cubicBezTo>
                    <a:pt x="322804" y="75269"/>
                    <a:pt x="323336" y="47065"/>
                    <a:pt x="325465" y="24448"/>
                  </a:cubicBezTo>
                  <a:close/>
                </a:path>
              </a:pathLst>
            </a:custGeom>
            <a:solidFill>
              <a:srgbClr val="4CCD93"/>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249" name="Google Shape;249;g2aa37ea10a6_0_380"/>
            <p:cNvSpPr/>
            <p:nvPr/>
          </p:nvSpPr>
          <p:spPr>
            <a:xfrm>
              <a:off x="7885553" y="4740681"/>
              <a:ext cx="2331608" cy="727143"/>
            </a:xfrm>
            <a:custGeom>
              <a:rect b="b" l="l" r="r" t="t"/>
              <a:pathLst>
                <a:path extrusionOk="0" h="727143" w="2331608">
                  <a:moveTo>
                    <a:pt x="1176886" y="0"/>
                  </a:moveTo>
                  <a:lnTo>
                    <a:pt x="1708128" y="0"/>
                  </a:lnTo>
                  <a:lnTo>
                    <a:pt x="1720242" y="28069"/>
                  </a:lnTo>
                  <a:cubicBezTo>
                    <a:pt x="1725438" y="41668"/>
                    <a:pt x="1728597" y="52078"/>
                    <a:pt x="1729395" y="58464"/>
                  </a:cubicBezTo>
                  <a:cubicBezTo>
                    <a:pt x="1735780" y="109550"/>
                    <a:pt x="1757063" y="122322"/>
                    <a:pt x="1757063" y="122322"/>
                  </a:cubicBezTo>
                  <a:cubicBezTo>
                    <a:pt x="1931586" y="201080"/>
                    <a:pt x="2067799" y="364983"/>
                    <a:pt x="2133777" y="477799"/>
                  </a:cubicBezTo>
                  <a:cubicBezTo>
                    <a:pt x="2175013" y="548309"/>
                    <a:pt x="2251999" y="638775"/>
                    <a:pt x="2303939" y="696709"/>
                  </a:cubicBezTo>
                  <a:lnTo>
                    <a:pt x="2331608" y="727142"/>
                  </a:lnTo>
                  <a:lnTo>
                    <a:pt x="2067043" y="727142"/>
                  </a:lnTo>
                  <a:lnTo>
                    <a:pt x="2066003" y="726313"/>
                  </a:lnTo>
                  <a:cubicBezTo>
                    <a:pt x="1987188" y="664451"/>
                    <a:pt x="1868268" y="576247"/>
                    <a:pt x="1761320" y="501214"/>
                  </a:cubicBezTo>
                  <a:cubicBezTo>
                    <a:pt x="1618722" y="399041"/>
                    <a:pt x="1676187" y="439484"/>
                    <a:pt x="1593182" y="416069"/>
                  </a:cubicBezTo>
                  <a:cubicBezTo>
                    <a:pt x="1512306" y="390526"/>
                    <a:pt x="1478253" y="275581"/>
                    <a:pt x="1454841" y="250038"/>
                  </a:cubicBezTo>
                  <a:cubicBezTo>
                    <a:pt x="1433558" y="226623"/>
                    <a:pt x="1410146" y="203209"/>
                    <a:pt x="1410146" y="203209"/>
                  </a:cubicBezTo>
                  <a:cubicBezTo>
                    <a:pt x="1369442" y="168885"/>
                    <a:pt x="1290728" y="100138"/>
                    <a:pt x="1208234" y="27611"/>
                  </a:cubicBezTo>
                  <a:close/>
                  <a:moveTo>
                    <a:pt x="0" y="0"/>
                  </a:moveTo>
                  <a:lnTo>
                    <a:pt x="457331" y="0"/>
                  </a:lnTo>
                  <a:lnTo>
                    <a:pt x="459317" y="3918"/>
                  </a:lnTo>
                  <a:cubicBezTo>
                    <a:pt x="487518" y="74960"/>
                    <a:pt x="504544" y="147865"/>
                    <a:pt x="518378" y="196823"/>
                  </a:cubicBezTo>
                  <a:cubicBezTo>
                    <a:pt x="548175" y="294739"/>
                    <a:pt x="754622" y="665116"/>
                    <a:pt x="754622" y="665116"/>
                  </a:cubicBezTo>
                  <a:cubicBezTo>
                    <a:pt x="754622" y="665116"/>
                    <a:pt x="754622" y="665116"/>
                    <a:pt x="767392" y="660859"/>
                  </a:cubicBezTo>
                  <a:cubicBezTo>
                    <a:pt x="778034" y="665649"/>
                    <a:pt x="786547" y="675760"/>
                    <a:pt x="793863" y="688531"/>
                  </a:cubicBezTo>
                  <a:lnTo>
                    <a:pt x="810930" y="727143"/>
                  </a:lnTo>
                  <a:lnTo>
                    <a:pt x="568952" y="727143"/>
                  </a:lnTo>
                  <a:lnTo>
                    <a:pt x="569459" y="723287"/>
                  </a:lnTo>
                  <a:cubicBezTo>
                    <a:pt x="570656" y="716203"/>
                    <a:pt x="571587" y="711946"/>
                    <a:pt x="571587" y="711946"/>
                  </a:cubicBezTo>
                  <a:cubicBezTo>
                    <a:pt x="571587" y="711946"/>
                    <a:pt x="386422" y="471413"/>
                    <a:pt x="267236" y="341568"/>
                  </a:cubicBezTo>
                  <a:cubicBezTo>
                    <a:pt x="176251" y="245781"/>
                    <a:pt x="88856" y="144007"/>
                    <a:pt x="7747" y="13796"/>
                  </a:cubicBezTo>
                  <a:close/>
                </a:path>
              </a:pathLst>
            </a:custGeom>
            <a:solidFill>
              <a:srgbClr val="149062"/>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grpSp>
      <p:sp>
        <p:nvSpPr>
          <p:cNvPr id="250" name="Google Shape;250;g2aa37ea10a6_0_380"/>
          <p:cNvSpPr txBox="1"/>
          <p:nvPr/>
        </p:nvSpPr>
        <p:spPr>
          <a:xfrm>
            <a:off x="1307500" y="4880038"/>
            <a:ext cx="4632600" cy="316500"/>
          </a:xfrm>
          <a:prstGeom prst="rect">
            <a:avLst/>
          </a:prstGeom>
          <a:noFill/>
          <a:ln>
            <a:noFill/>
          </a:ln>
        </p:spPr>
        <p:txBody>
          <a:bodyPr anchorCtr="0" anchor="t" bIns="91425" lIns="91425" spcFirstLastPara="1" rIns="91425" wrap="square" tIns="91425">
            <a:noAutofit/>
          </a:bodyPr>
          <a:lstStyle/>
          <a:p>
            <a:pPr indent="0" lvl="0" marL="0" marR="0" rtl="0" algn="l">
              <a:lnSpc>
                <a:spcPct val="138000"/>
              </a:lnSpc>
              <a:spcBef>
                <a:spcPts val="0"/>
              </a:spcBef>
              <a:spcAft>
                <a:spcPts val="0"/>
              </a:spcAft>
              <a:buNone/>
            </a:pPr>
            <a:r>
              <a:rPr lang="en" sz="2000">
                <a:highlight>
                  <a:srgbClr val="F7F7F8"/>
                </a:highlight>
              </a:rPr>
              <a:t>Orchestration</a:t>
            </a:r>
            <a:r>
              <a:rPr b="0" i="0" lang="en" sz="2000" u="none" cap="none" strike="noStrike">
                <a:solidFill>
                  <a:srgbClr val="000000"/>
                </a:solidFill>
                <a:highlight>
                  <a:srgbClr val="F7F7F8"/>
                </a:highlight>
                <a:latin typeface="Arial"/>
                <a:ea typeface="Arial"/>
                <a:cs typeface="Arial"/>
                <a:sym typeface="Arial"/>
              </a:rPr>
              <a:t> (Kubern</a:t>
            </a:r>
            <a:r>
              <a:rPr lang="en" sz="2000">
                <a:highlight>
                  <a:srgbClr val="F7F7F8"/>
                </a:highlight>
              </a:rPr>
              <a:t>e</a:t>
            </a:r>
            <a:r>
              <a:rPr b="0" i="0" lang="en" sz="2000" u="none" cap="none" strike="noStrike">
                <a:solidFill>
                  <a:srgbClr val="000000"/>
                </a:solidFill>
                <a:highlight>
                  <a:srgbClr val="F7F7F8"/>
                </a:highlight>
                <a:latin typeface="Arial"/>
                <a:ea typeface="Arial"/>
                <a:cs typeface="Arial"/>
                <a:sym typeface="Arial"/>
              </a:rPr>
              <a:t>tes)</a:t>
            </a:r>
            <a:endParaRPr b="0" i="0" sz="2000" u="none" cap="none" strike="noStrike">
              <a:solidFill>
                <a:srgbClr val="000000"/>
              </a:solidFill>
              <a:latin typeface="Arial"/>
              <a:ea typeface="Arial"/>
              <a:cs typeface="Arial"/>
              <a:sym typeface="Arial"/>
            </a:endParaRPr>
          </a:p>
        </p:txBody>
      </p:sp>
      <p:grpSp>
        <p:nvGrpSpPr>
          <p:cNvPr id="251" name="Google Shape;251;g2aa37ea10a6_0_380"/>
          <p:cNvGrpSpPr/>
          <p:nvPr/>
        </p:nvGrpSpPr>
        <p:grpSpPr>
          <a:xfrm flipH="1">
            <a:off x="846606" y="4917086"/>
            <a:ext cx="373745" cy="242409"/>
            <a:chOff x="6625864" y="1832111"/>
            <a:chExt cx="6820169" cy="4367730"/>
          </a:xfrm>
        </p:grpSpPr>
        <p:sp>
          <p:nvSpPr>
            <p:cNvPr id="252" name="Google Shape;252;g2aa37ea10a6_0_380"/>
            <p:cNvSpPr/>
            <p:nvPr/>
          </p:nvSpPr>
          <p:spPr>
            <a:xfrm>
              <a:off x="8676705" y="2559254"/>
              <a:ext cx="4769328" cy="727142"/>
            </a:xfrm>
            <a:custGeom>
              <a:rect b="b" l="l" r="r" t="t"/>
              <a:pathLst>
                <a:path extrusionOk="0" h="727142" w="4769328">
                  <a:moveTo>
                    <a:pt x="121465" y="0"/>
                  </a:moveTo>
                  <a:lnTo>
                    <a:pt x="1221333" y="0"/>
                  </a:lnTo>
                  <a:lnTo>
                    <a:pt x="1234446" y="6816"/>
                  </a:lnTo>
                  <a:cubicBezTo>
                    <a:pt x="1250974" y="17493"/>
                    <a:pt x="1265473" y="29333"/>
                    <a:pt x="1278775" y="43169"/>
                  </a:cubicBezTo>
                  <a:cubicBezTo>
                    <a:pt x="1331983" y="96384"/>
                    <a:pt x="1427757" y="249644"/>
                    <a:pt x="1470324" y="253901"/>
                  </a:cubicBezTo>
                  <a:cubicBezTo>
                    <a:pt x="1515019" y="256029"/>
                    <a:pt x="1544815" y="285830"/>
                    <a:pt x="1587382" y="300730"/>
                  </a:cubicBezTo>
                  <a:cubicBezTo>
                    <a:pt x="1632077" y="315630"/>
                    <a:pt x="1666130" y="370974"/>
                    <a:pt x="1725723" y="307116"/>
                  </a:cubicBezTo>
                  <a:cubicBezTo>
                    <a:pt x="1787445" y="243258"/>
                    <a:pt x="1757648" y="111284"/>
                    <a:pt x="1749135" y="45297"/>
                  </a:cubicBezTo>
                  <a:cubicBezTo>
                    <a:pt x="1746475" y="28801"/>
                    <a:pt x="1741553" y="15098"/>
                    <a:pt x="1734004" y="3424"/>
                  </a:cubicBezTo>
                  <a:lnTo>
                    <a:pt x="1730442" y="0"/>
                  </a:lnTo>
                  <a:lnTo>
                    <a:pt x="4769328" y="0"/>
                  </a:lnTo>
                  <a:lnTo>
                    <a:pt x="4769328" y="727142"/>
                  </a:lnTo>
                  <a:lnTo>
                    <a:pt x="306555" y="727142"/>
                  </a:lnTo>
                  <a:lnTo>
                    <a:pt x="304002" y="717937"/>
                  </a:lnTo>
                  <a:cubicBezTo>
                    <a:pt x="261436" y="524234"/>
                    <a:pt x="33705" y="145342"/>
                    <a:pt x="12422" y="92127"/>
                  </a:cubicBezTo>
                  <a:cubicBezTo>
                    <a:pt x="-10990" y="38912"/>
                    <a:pt x="1780" y="19754"/>
                    <a:pt x="25192" y="19754"/>
                  </a:cubicBezTo>
                  <a:cubicBezTo>
                    <a:pt x="33173" y="19754"/>
                    <a:pt x="65697" y="14366"/>
                    <a:pt x="108845" y="3478"/>
                  </a:cubicBezTo>
                  <a:lnTo>
                    <a:pt x="121465" y="0"/>
                  </a:lnTo>
                  <a:close/>
                </a:path>
              </a:pathLst>
            </a:custGeom>
            <a:gradFill>
              <a:gsLst>
                <a:gs pos="0">
                  <a:srgbClr val="96E2C0"/>
                </a:gs>
                <a:gs pos="41000">
                  <a:srgbClr val="BEEDD8"/>
                </a:gs>
                <a:gs pos="83000">
                  <a:srgbClr val="D3F3E5"/>
                </a:gs>
                <a:gs pos="100000">
                  <a:srgbClr val="E9F8F1"/>
                </a:gs>
              </a:gsLst>
              <a:lin ang="0" scaled="0"/>
            </a:gra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253" name="Google Shape;253;g2aa37ea10a6_0_380"/>
            <p:cNvSpPr/>
            <p:nvPr/>
          </p:nvSpPr>
          <p:spPr>
            <a:xfrm>
              <a:off x="7565934" y="1832112"/>
              <a:ext cx="5880099" cy="727143"/>
            </a:xfrm>
            <a:custGeom>
              <a:rect b="b" l="l" r="r" t="t"/>
              <a:pathLst>
                <a:path extrusionOk="0" h="727143" w="5880099">
                  <a:moveTo>
                    <a:pt x="1666414" y="520134"/>
                  </a:moveTo>
                  <a:cubicBezTo>
                    <a:pt x="1697442" y="518737"/>
                    <a:pt x="1732958" y="519137"/>
                    <a:pt x="1793615" y="544680"/>
                  </a:cubicBezTo>
                  <a:cubicBezTo>
                    <a:pt x="1876620" y="580866"/>
                    <a:pt x="1974523" y="602152"/>
                    <a:pt x="2119249" y="646853"/>
                  </a:cubicBezTo>
                  <a:cubicBezTo>
                    <a:pt x="2191612" y="669203"/>
                    <a:pt x="2245884" y="686232"/>
                    <a:pt x="2288717" y="704591"/>
                  </a:cubicBezTo>
                  <a:lnTo>
                    <a:pt x="2332104" y="727143"/>
                  </a:lnTo>
                  <a:lnTo>
                    <a:pt x="1232236" y="727143"/>
                  </a:lnTo>
                  <a:lnTo>
                    <a:pt x="1265791" y="717895"/>
                  </a:lnTo>
                  <a:cubicBezTo>
                    <a:pt x="1330705" y="698471"/>
                    <a:pt x="1406260" y="669203"/>
                    <a:pt x="1459468" y="629824"/>
                  </a:cubicBezTo>
                  <a:cubicBezTo>
                    <a:pt x="1565884" y="551065"/>
                    <a:pt x="1595681" y="521265"/>
                    <a:pt x="1636119" y="521265"/>
                  </a:cubicBezTo>
                  <a:cubicBezTo>
                    <a:pt x="1646229" y="521265"/>
                    <a:pt x="1656072" y="520600"/>
                    <a:pt x="1666414" y="520134"/>
                  </a:cubicBezTo>
                  <a:close/>
                  <a:moveTo>
                    <a:pt x="0" y="0"/>
                  </a:moveTo>
                  <a:lnTo>
                    <a:pt x="5880099" y="0"/>
                  </a:lnTo>
                  <a:lnTo>
                    <a:pt x="5880099" y="727143"/>
                  </a:lnTo>
                  <a:lnTo>
                    <a:pt x="2841213" y="727143"/>
                  </a:lnTo>
                  <a:lnTo>
                    <a:pt x="2813881" y="700866"/>
                  </a:lnTo>
                  <a:cubicBezTo>
                    <a:pt x="2787542" y="684104"/>
                    <a:pt x="2749232" y="672396"/>
                    <a:pt x="2696024" y="659624"/>
                  </a:cubicBezTo>
                  <a:cubicBezTo>
                    <a:pt x="2587480" y="634081"/>
                    <a:pt x="2570454" y="659624"/>
                    <a:pt x="2421471" y="570223"/>
                  </a:cubicBezTo>
                  <a:cubicBezTo>
                    <a:pt x="2272488" y="482950"/>
                    <a:pt x="1925571" y="319047"/>
                    <a:pt x="1878748" y="289247"/>
                  </a:cubicBezTo>
                  <a:cubicBezTo>
                    <a:pt x="1831925" y="261575"/>
                    <a:pt x="1695712" y="229646"/>
                    <a:pt x="1531831" y="267961"/>
                  </a:cubicBezTo>
                  <a:cubicBezTo>
                    <a:pt x="1367950" y="306276"/>
                    <a:pt x="1189171" y="374391"/>
                    <a:pt x="1157246" y="374391"/>
                  </a:cubicBezTo>
                  <a:cubicBezTo>
                    <a:pt x="1125321" y="374391"/>
                    <a:pt x="1055087" y="393548"/>
                    <a:pt x="1055087" y="419092"/>
                  </a:cubicBezTo>
                  <a:cubicBezTo>
                    <a:pt x="1055087" y="419092"/>
                    <a:pt x="863537" y="397806"/>
                    <a:pt x="776276" y="457407"/>
                  </a:cubicBezTo>
                  <a:cubicBezTo>
                    <a:pt x="686886" y="517008"/>
                    <a:pt x="680501" y="551065"/>
                    <a:pt x="625165" y="574480"/>
                  </a:cubicBezTo>
                  <a:cubicBezTo>
                    <a:pt x="567700" y="595766"/>
                    <a:pt x="533647" y="595766"/>
                    <a:pt x="503850" y="589380"/>
                  </a:cubicBezTo>
                  <a:cubicBezTo>
                    <a:pt x="503850" y="589380"/>
                    <a:pt x="339969" y="527651"/>
                    <a:pt x="371894" y="431863"/>
                  </a:cubicBezTo>
                  <a:cubicBezTo>
                    <a:pt x="403819" y="338205"/>
                    <a:pt x="410204" y="187074"/>
                    <a:pt x="252708" y="65743"/>
                  </a:cubicBezTo>
                  <a:cubicBezTo>
                    <a:pt x="193647" y="21042"/>
                    <a:pt x="125009" y="1486"/>
                    <a:pt x="58129" y="1"/>
                  </a:cubicBezTo>
                  <a:lnTo>
                    <a:pt x="0" y="3776"/>
                  </a:lnTo>
                  <a:close/>
                </a:path>
              </a:pathLst>
            </a:custGeom>
            <a:gradFill>
              <a:gsLst>
                <a:gs pos="0">
                  <a:srgbClr val="1CC083"/>
                </a:gs>
                <a:gs pos="41000">
                  <a:srgbClr val="65E9B8"/>
                </a:gs>
                <a:gs pos="83000">
                  <a:srgbClr val="98F0CF"/>
                </a:gs>
                <a:gs pos="100000">
                  <a:srgbClr val="CAF8E7"/>
                </a:gs>
              </a:gsLst>
              <a:lin ang="0" scaled="0"/>
            </a:gra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254" name="Google Shape;254;g2aa37ea10a6_0_380"/>
            <p:cNvSpPr/>
            <p:nvPr/>
          </p:nvSpPr>
          <p:spPr>
            <a:xfrm>
              <a:off x="9898038" y="2559254"/>
              <a:ext cx="542487" cy="337204"/>
            </a:xfrm>
            <a:custGeom>
              <a:rect b="b" l="l" r="r" t="t"/>
              <a:pathLst>
                <a:path extrusionOk="0" h="337204" w="542487">
                  <a:moveTo>
                    <a:pt x="0" y="0"/>
                  </a:moveTo>
                  <a:lnTo>
                    <a:pt x="509109" y="0"/>
                  </a:lnTo>
                  <a:lnTo>
                    <a:pt x="512671" y="3424"/>
                  </a:lnTo>
                  <a:cubicBezTo>
                    <a:pt x="520220" y="15098"/>
                    <a:pt x="525142" y="28801"/>
                    <a:pt x="527802" y="45297"/>
                  </a:cubicBezTo>
                  <a:cubicBezTo>
                    <a:pt x="536315" y="111284"/>
                    <a:pt x="566112" y="243258"/>
                    <a:pt x="504390" y="307116"/>
                  </a:cubicBezTo>
                  <a:cubicBezTo>
                    <a:pt x="444797" y="370974"/>
                    <a:pt x="410744" y="315630"/>
                    <a:pt x="366049" y="300730"/>
                  </a:cubicBezTo>
                  <a:cubicBezTo>
                    <a:pt x="323482" y="285830"/>
                    <a:pt x="293686" y="256029"/>
                    <a:pt x="248991" y="253901"/>
                  </a:cubicBezTo>
                  <a:cubicBezTo>
                    <a:pt x="206424" y="249644"/>
                    <a:pt x="110650" y="96384"/>
                    <a:pt x="57442" y="43169"/>
                  </a:cubicBezTo>
                  <a:cubicBezTo>
                    <a:pt x="44140" y="29333"/>
                    <a:pt x="29641" y="17493"/>
                    <a:pt x="13113" y="6816"/>
                  </a:cubicBezTo>
                  <a:lnTo>
                    <a:pt x="0" y="0"/>
                  </a:lnTo>
                  <a:close/>
                </a:path>
              </a:pathLst>
            </a:custGeom>
            <a:solidFill>
              <a:srgbClr val="44546A"/>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255" name="Google Shape;255;g2aa37ea10a6_0_380"/>
            <p:cNvSpPr/>
            <p:nvPr/>
          </p:nvSpPr>
          <p:spPr>
            <a:xfrm>
              <a:off x="9308469" y="4013538"/>
              <a:ext cx="4137564" cy="727142"/>
            </a:xfrm>
            <a:custGeom>
              <a:rect b="b" l="l" r="r" t="t"/>
              <a:pathLst>
                <a:path extrusionOk="0" h="727142" w="4137564">
                  <a:moveTo>
                    <a:pt x="101524" y="0"/>
                  </a:moveTo>
                  <a:lnTo>
                    <a:pt x="4137564" y="0"/>
                  </a:lnTo>
                  <a:lnTo>
                    <a:pt x="4137564" y="727142"/>
                  </a:lnTo>
                  <a:lnTo>
                    <a:pt x="285212" y="727142"/>
                  </a:lnTo>
                  <a:lnTo>
                    <a:pt x="275951" y="705685"/>
                  </a:lnTo>
                  <a:cubicBezTo>
                    <a:pt x="222277" y="590840"/>
                    <a:pt x="106949" y="391283"/>
                    <a:pt x="0" y="287514"/>
                  </a:cubicBezTo>
                  <a:cubicBezTo>
                    <a:pt x="0" y="287514"/>
                    <a:pt x="114065" y="186472"/>
                    <a:pt x="104084" y="15759"/>
                  </a:cubicBezTo>
                  <a:lnTo>
                    <a:pt x="101524" y="0"/>
                  </a:lnTo>
                  <a:close/>
                </a:path>
              </a:pathLst>
            </a:custGeom>
            <a:gradFill>
              <a:gsLst>
                <a:gs pos="0">
                  <a:srgbClr val="44546A"/>
                </a:gs>
                <a:gs pos="41000">
                  <a:srgbClr val="8296B0"/>
                </a:gs>
                <a:gs pos="83000">
                  <a:srgbClr val="ACB8CA"/>
                </a:gs>
                <a:gs pos="100000">
                  <a:srgbClr val="D5DBE5"/>
                </a:gs>
              </a:gsLst>
              <a:lin ang="0" scaled="0"/>
            </a:gra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256" name="Google Shape;256;g2aa37ea10a6_0_380"/>
            <p:cNvSpPr/>
            <p:nvPr/>
          </p:nvSpPr>
          <p:spPr>
            <a:xfrm>
              <a:off x="8983260" y="3286397"/>
              <a:ext cx="4462773" cy="727141"/>
            </a:xfrm>
            <a:custGeom>
              <a:rect b="b" l="l" r="r" t="t"/>
              <a:pathLst>
                <a:path extrusionOk="0" h="727141" w="4462773">
                  <a:moveTo>
                    <a:pt x="0" y="0"/>
                  </a:moveTo>
                  <a:lnTo>
                    <a:pt x="4462773" y="0"/>
                  </a:lnTo>
                  <a:lnTo>
                    <a:pt x="4462773" y="727141"/>
                  </a:lnTo>
                  <a:lnTo>
                    <a:pt x="426733" y="727141"/>
                  </a:lnTo>
                  <a:lnTo>
                    <a:pt x="416727" y="665563"/>
                  </a:lnTo>
                  <a:cubicBezTo>
                    <a:pt x="361391" y="446317"/>
                    <a:pt x="278386" y="378201"/>
                    <a:pt x="206023" y="333501"/>
                  </a:cubicBezTo>
                  <a:cubicBezTo>
                    <a:pt x="142706" y="294388"/>
                    <a:pt x="64722" y="208013"/>
                    <a:pt x="16274" y="58690"/>
                  </a:cubicBezTo>
                  <a:lnTo>
                    <a:pt x="0" y="0"/>
                  </a:lnTo>
                  <a:close/>
                </a:path>
              </a:pathLst>
            </a:custGeom>
            <a:gradFill>
              <a:gsLst>
                <a:gs pos="0">
                  <a:srgbClr val="56687C"/>
                </a:gs>
                <a:gs pos="41000">
                  <a:srgbClr val="93A3B5"/>
                </a:gs>
                <a:gs pos="83000">
                  <a:srgbClr val="B7C1CD"/>
                </a:gs>
                <a:gs pos="100000">
                  <a:srgbClr val="DBDFE5"/>
                </a:gs>
              </a:gsLst>
              <a:lin ang="0" scaled="0"/>
            </a:gra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257" name="Google Shape;257;g2aa37ea10a6_0_380"/>
            <p:cNvSpPr/>
            <p:nvPr/>
          </p:nvSpPr>
          <p:spPr>
            <a:xfrm>
              <a:off x="10167877" y="5467819"/>
              <a:ext cx="3278156" cy="727142"/>
            </a:xfrm>
            <a:custGeom>
              <a:rect b="b" l="l" r="r" t="t"/>
              <a:pathLst>
                <a:path extrusionOk="0" h="727142" w="3278156">
                  <a:moveTo>
                    <a:pt x="0" y="0"/>
                  </a:moveTo>
                  <a:lnTo>
                    <a:pt x="3278156" y="0"/>
                  </a:lnTo>
                  <a:lnTo>
                    <a:pt x="3278156" y="727142"/>
                  </a:lnTo>
                  <a:lnTo>
                    <a:pt x="0" y="727142"/>
                  </a:lnTo>
                  <a:lnTo>
                    <a:pt x="0" y="0"/>
                  </a:lnTo>
                  <a:close/>
                </a:path>
              </a:pathLst>
            </a:custGeom>
            <a:solidFill>
              <a:srgbClr val="96E2C0"/>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258" name="Google Shape;258;g2aa37ea10a6_0_380"/>
            <p:cNvSpPr/>
            <p:nvPr/>
          </p:nvSpPr>
          <p:spPr>
            <a:xfrm>
              <a:off x="9593681" y="4740681"/>
              <a:ext cx="3852352" cy="727139"/>
            </a:xfrm>
            <a:custGeom>
              <a:rect b="b" l="l" r="r" t="t"/>
              <a:pathLst>
                <a:path extrusionOk="0" h="727139" w="3852352">
                  <a:moveTo>
                    <a:pt x="0" y="0"/>
                  </a:moveTo>
                  <a:lnTo>
                    <a:pt x="3852352" y="0"/>
                  </a:lnTo>
                  <a:lnTo>
                    <a:pt x="3852352" y="727139"/>
                  </a:lnTo>
                  <a:lnTo>
                    <a:pt x="574196" y="727139"/>
                  </a:lnTo>
                  <a:lnTo>
                    <a:pt x="574196" y="672169"/>
                  </a:lnTo>
                  <a:lnTo>
                    <a:pt x="562128" y="658467"/>
                  </a:lnTo>
                  <a:cubicBezTo>
                    <a:pt x="514507" y="603389"/>
                    <a:pt x="458638" y="534209"/>
                    <a:pt x="425649" y="477801"/>
                  </a:cubicBezTo>
                  <a:cubicBezTo>
                    <a:pt x="359671" y="364985"/>
                    <a:pt x="223458" y="201082"/>
                    <a:pt x="48935" y="122324"/>
                  </a:cubicBezTo>
                  <a:cubicBezTo>
                    <a:pt x="48935" y="122324"/>
                    <a:pt x="27652" y="109552"/>
                    <a:pt x="21267" y="58466"/>
                  </a:cubicBezTo>
                  <a:cubicBezTo>
                    <a:pt x="20469" y="52080"/>
                    <a:pt x="17310" y="41670"/>
                    <a:pt x="12114" y="28071"/>
                  </a:cubicBezTo>
                  <a:lnTo>
                    <a:pt x="0" y="0"/>
                  </a:lnTo>
                  <a:close/>
                </a:path>
              </a:pathLst>
            </a:custGeom>
            <a:gradFill>
              <a:gsLst>
                <a:gs pos="0">
                  <a:srgbClr val="1CC083"/>
                </a:gs>
                <a:gs pos="41000">
                  <a:srgbClr val="65E9B8"/>
                </a:gs>
                <a:gs pos="83000">
                  <a:srgbClr val="98F0CF"/>
                </a:gs>
                <a:gs pos="100000">
                  <a:srgbClr val="CAF8E7"/>
                </a:gs>
              </a:gsLst>
              <a:lin ang="0" scaled="0"/>
            </a:gra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259" name="Google Shape;259;g2aa37ea10a6_0_380"/>
            <p:cNvSpPr/>
            <p:nvPr/>
          </p:nvSpPr>
          <p:spPr>
            <a:xfrm>
              <a:off x="10167877" y="6194962"/>
              <a:ext cx="3278156" cy="4879"/>
            </a:xfrm>
            <a:custGeom>
              <a:rect b="b" l="l" r="r" t="t"/>
              <a:pathLst>
                <a:path extrusionOk="0" h="4879" w="3278156">
                  <a:moveTo>
                    <a:pt x="0" y="0"/>
                  </a:moveTo>
                  <a:lnTo>
                    <a:pt x="3278156" y="0"/>
                  </a:lnTo>
                  <a:lnTo>
                    <a:pt x="3278156" y="5"/>
                  </a:lnTo>
                  <a:lnTo>
                    <a:pt x="3278156" y="4879"/>
                  </a:lnTo>
                  <a:lnTo>
                    <a:pt x="106250" y="4879"/>
                  </a:lnTo>
                  <a:lnTo>
                    <a:pt x="106250" y="4339"/>
                  </a:lnTo>
                  <a:lnTo>
                    <a:pt x="0" y="4339"/>
                  </a:lnTo>
                  <a:lnTo>
                    <a:pt x="0" y="0"/>
                  </a:lnTo>
                  <a:close/>
                </a:path>
              </a:pathLst>
            </a:custGeom>
            <a:solidFill>
              <a:srgbClr val="44546A"/>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260" name="Google Shape;260;g2aa37ea10a6_0_380"/>
            <p:cNvSpPr/>
            <p:nvPr/>
          </p:nvSpPr>
          <p:spPr>
            <a:xfrm>
              <a:off x="8125822" y="5963555"/>
              <a:ext cx="524062" cy="176511"/>
            </a:xfrm>
            <a:custGeom>
              <a:rect b="b" l="l" r="r" t="t"/>
              <a:pathLst>
                <a:path extrusionOk="0" h="176511" w="524062">
                  <a:moveTo>
                    <a:pt x="78469" y="0"/>
                  </a:moveTo>
                  <a:lnTo>
                    <a:pt x="524062" y="0"/>
                  </a:lnTo>
                  <a:lnTo>
                    <a:pt x="499455" y="14839"/>
                  </a:lnTo>
                  <a:cubicBezTo>
                    <a:pt x="275981" y="153198"/>
                    <a:pt x="20582" y="219185"/>
                    <a:pt x="3556" y="146812"/>
                  </a:cubicBezTo>
                  <a:cubicBezTo>
                    <a:pt x="-7618" y="92533"/>
                    <a:pt x="7546" y="51425"/>
                    <a:pt x="49048" y="18098"/>
                  </a:cubicBezTo>
                  <a:lnTo>
                    <a:pt x="78469" y="0"/>
                  </a:lnTo>
                  <a:close/>
                </a:path>
              </a:pathLst>
            </a:custGeom>
            <a:solidFill>
              <a:srgbClr val="44546A"/>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261" name="Google Shape;261;g2aa37ea10a6_0_380"/>
            <p:cNvSpPr/>
            <p:nvPr/>
          </p:nvSpPr>
          <p:spPr>
            <a:xfrm>
              <a:off x="10076515" y="5963554"/>
              <a:ext cx="197612" cy="231412"/>
            </a:xfrm>
            <a:custGeom>
              <a:rect b="b" l="l" r="r" t="t"/>
              <a:pathLst>
                <a:path extrusionOk="0" h="231412" w="197612">
                  <a:moveTo>
                    <a:pt x="72522" y="0"/>
                  </a:moveTo>
                  <a:lnTo>
                    <a:pt x="197612" y="0"/>
                  </a:lnTo>
                  <a:lnTo>
                    <a:pt x="197612" y="170535"/>
                  </a:lnTo>
                  <a:lnTo>
                    <a:pt x="163229" y="198863"/>
                  </a:lnTo>
                  <a:cubicBezTo>
                    <a:pt x="94990" y="246058"/>
                    <a:pt x="32736" y="237278"/>
                    <a:pt x="8793" y="202156"/>
                  </a:cubicBezTo>
                  <a:cubicBezTo>
                    <a:pt x="-23132" y="153198"/>
                    <a:pt x="40717" y="127655"/>
                    <a:pt x="59873" y="91468"/>
                  </a:cubicBezTo>
                  <a:cubicBezTo>
                    <a:pt x="64129" y="81889"/>
                    <a:pt x="67322" y="64062"/>
                    <a:pt x="69716" y="41911"/>
                  </a:cubicBezTo>
                  <a:lnTo>
                    <a:pt x="72522" y="0"/>
                  </a:lnTo>
                  <a:close/>
                </a:path>
              </a:pathLst>
            </a:custGeom>
            <a:solidFill>
              <a:srgbClr val="96E2C0"/>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262" name="Google Shape;262;g2aa37ea10a6_0_380"/>
            <p:cNvSpPr/>
            <p:nvPr/>
          </p:nvSpPr>
          <p:spPr>
            <a:xfrm>
              <a:off x="6625864" y="2559253"/>
              <a:ext cx="3814661" cy="727143"/>
            </a:xfrm>
            <a:custGeom>
              <a:rect b="b" l="l" r="r" t="t"/>
              <a:pathLst>
                <a:path extrusionOk="0" h="727143" w="3814661">
                  <a:moveTo>
                    <a:pt x="208840" y="128372"/>
                  </a:moveTo>
                  <a:cubicBezTo>
                    <a:pt x="244544" y="125986"/>
                    <a:pt x="264563" y="204678"/>
                    <a:pt x="307395" y="247516"/>
                  </a:cubicBezTo>
                  <a:cubicBezTo>
                    <a:pt x="356347" y="296474"/>
                    <a:pt x="345705" y="443348"/>
                    <a:pt x="343577" y="471020"/>
                  </a:cubicBezTo>
                  <a:cubicBezTo>
                    <a:pt x="341714" y="493370"/>
                    <a:pt x="453917" y="664024"/>
                    <a:pt x="499107" y="717746"/>
                  </a:cubicBezTo>
                  <a:lnTo>
                    <a:pt x="508283" y="727143"/>
                  </a:lnTo>
                  <a:lnTo>
                    <a:pt x="271015" y="727143"/>
                  </a:lnTo>
                  <a:lnTo>
                    <a:pt x="270981" y="727084"/>
                  </a:lnTo>
                  <a:cubicBezTo>
                    <a:pt x="243812" y="679224"/>
                    <a:pt x="221730" y="639712"/>
                    <a:pt x="209492" y="617894"/>
                  </a:cubicBezTo>
                  <a:cubicBezTo>
                    <a:pt x="158413" y="528492"/>
                    <a:pt x="147771" y="543392"/>
                    <a:pt x="62638" y="471020"/>
                  </a:cubicBezTo>
                  <a:cubicBezTo>
                    <a:pt x="-20367" y="396518"/>
                    <a:pt x="3045" y="366718"/>
                    <a:pt x="3045" y="345432"/>
                  </a:cubicBezTo>
                  <a:cubicBezTo>
                    <a:pt x="3045" y="324146"/>
                    <a:pt x="43483" y="273059"/>
                    <a:pt x="58381" y="258159"/>
                  </a:cubicBezTo>
                  <a:cubicBezTo>
                    <a:pt x="75408" y="243259"/>
                    <a:pt x="120103" y="209201"/>
                    <a:pt x="130744" y="192172"/>
                  </a:cubicBezTo>
                  <a:cubicBezTo>
                    <a:pt x="141386" y="175143"/>
                    <a:pt x="158413" y="158115"/>
                    <a:pt x="171182" y="151729"/>
                  </a:cubicBezTo>
                  <a:cubicBezTo>
                    <a:pt x="183952" y="145343"/>
                    <a:pt x="192466" y="134700"/>
                    <a:pt x="192466" y="134700"/>
                  </a:cubicBezTo>
                  <a:cubicBezTo>
                    <a:pt x="198319" y="130709"/>
                    <a:pt x="203740" y="128713"/>
                    <a:pt x="208840" y="128372"/>
                  </a:cubicBezTo>
                  <a:close/>
                  <a:moveTo>
                    <a:pt x="3272174" y="0"/>
                  </a:moveTo>
                  <a:lnTo>
                    <a:pt x="3781283" y="0"/>
                  </a:lnTo>
                  <a:lnTo>
                    <a:pt x="3784845" y="3424"/>
                  </a:lnTo>
                  <a:cubicBezTo>
                    <a:pt x="3792394" y="15098"/>
                    <a:pt x="3797316" y="28801"/>
                    <a:pt x="3799976" y="45297"/>
                  </a:cubicBezTo>
                  <a:cubicBezTo>
                    <a:pt x="3808489" y="111284"/>
                    <a:pt x="3838286" y="243258"/>
                    <a:pt x="3776564" y="307116"/>
                  </a:cubicBezTo>
                  <a:cubicBezTo>
                    <a:pt x="3716971" y="370974"/>
                    <a:pt x="3682918" y="315630"/>
                    <a:pt x="3638223" y="300730"/>
                  </a:cubicBezTo>
                  <a:cubicBezTo>
                    <a:pt x="3595656" y="285830"/>
                    <a:pt x="3565860" y="256029"/>
                    <a:pt x="3521165" y="253901"/>
                  </a:cubicBezTo>
                  <a:cubicBezTo>
                    <a:pt x="3478598" y="249644"/>
                    <a:pt x="3382824" y="96384"/>
                    <a:pt x="3329616" y="43169"/>
                  </a:cubicBezTo>
                  <a:cubicBezTo>
                    <a:pt x="3316314" y="29333"/>
                    <a:pt x="3301815" y="17493"/>
                    <a:pt x="3285287" y="6816"/>
                  </a:cubicBezTo>
                  <a:close/>
                  <a:moveTo>
                    <a:pt x="773176" y="0"/>
                  </a:moveTo>
                  <a:lnTo>
                    <a:pt x="2172306" y="0"/>
                  </a:lnTo>
                  <a:lnTo>
                    <a:pt x="2159686" y="3478"/>
                  </a:lnTo>
                  <a:cubicBezTo>
                    <a:pt x="2116538" y="14366"/>
                    <a:pt x="2084014" y="19754"/>
                    <a:pt x="2076033" y="19754"/>
                  </a:cubicBezTo>
                  <a:cubicBezTo>
                    <a:pt x="2052621" y="19754"/>
                    <a:pt x="2039851" y="38912"/>
                    <a:pt x="2063263" y="92127"/>
                  </a:cubicBezTo>
                  <a:cubicBezTo>
                    <a:pt x="2084546" y="145342"/>
                    <a:pt x="2312277" y="524234"/>
                    <a:pt x="2354843" y="717937"/>
                  </a:cubicBezTo>
                  <a:lnTo>
                    <a:pt x="2357396" y="727142"/>
                  </a:lnTo>
                  <a:lnTo>
                    <a:pt x="1252707" y="727142"/>
                  </a:lnTo>
                  <a:lnTo>
                    <a:pt x="1246419" y="721812"/>
                  </a:lnTo>
                  <a:cubicBezTo>
                    <a:pt x="1185662" y="670176"/>
                    <a:pt x="1139570" y="630664"/>
                    <a:pt x="1139570" y="630664"/>
                  </a:cubicBezTo>
                  <a:cubicBezTo>
                    <a:pt x="1139570" y="630664"/>
                    <a:pt x="1139570" y="630664"/>
                    <a:pt x="1124672" y="645564"/>
                  </a:cubicBezTo>
                  <a:cubicBezTo>
                    <a:pt x="1124140" y="648757"/>
                    <a:pt x="1103655" y="675498"/>
                    <a:pt x="1071962" y="714977"/>
                  </a:cubicBezTo>
                  <a:lnTo>
                    <a:pt x="1062065" y="727142"/>
                  </a:lnTo>
                  <a:lnTo>
                    <a:pt x="676901" y="727142"/>
                  </a:lnTo>
                  <a:lnTo>
                    <a:pt x="686769" y="711950"/>
                  </a:lnTo>
                  <a:cubicBezTo>
                    <a:pt x="728272" y="652881"/>
                    <a:pt x="755407" y="642903"/>
                    <a:pt x="796910" y="602992"/>
                  </a:cubicBezTo>
                  <a:cubicBezTo>
                    <a:pt x="852246" y="547649"/>
                    <a:pt x="877786" y="549777"/>
                    <a:pt x="903326" y="422061"/>
                  </a:cubicBezTo>
                  <a:cubicBezTo>
                    <a:pt x="906785" y="406097"/>
                    <a:pt x="912272" y="390165"/>
                    <a:pt x="919226" y="374508"/>
                  </a:cubicBezTo>
                  <a:lnTo>
                    <a:pt x="940070" y="335775"/>
                  </a:lnTo>
                  <a:lnTo>
                    <a:pt x="943930" y="328602"/>
                  </a:lnTo>
                  <a:cubicBezTo>
                    <a:pt x="999899" y="239400"/>
                    <a:pt x="1088490" y="168757"/>
                    <a:pt x="1088490" y="168757"/>
                  </a:cubicBezTo>
                  <a:cubicBezTo>
                    <a:pt x="1088490" y="168757"/>
                    <a:pt x="1056565" y="113413"/>
                    <a:pt x="1013999" y="81484"/>
                  </a:cubicBezTo>
                  <a:cubicBezTo>
                    <a:pt x="992716" y="65520"/>
                    <a:pt x="972497" y="67116"/>
                    <a:pt x="950947" y="73236"/>
                  </a:cubicBezTo>
                  <a:lnTo>
                    <a:pt x="940071" y="76776"/>
                  </a:lnTo>
                  <a:lnTo>
                    <a:pt x="940071" y="76777"/>
                  </a:lnTo>
                  <a:lnTo>
                    <a:pt x="917328" y="84179"/>
                  </a:lnTo>
                  <a:cubicBezTo>
                    <a:pt x="905589" y="87871"/>
                    <a:pt x="893218" y="91064"/>
                    <a:pt x="879916" y="92128"/>
                  </a:cubicBezTo>
                  <a:cubicBezTo>
                    <a:pt x="824579" y="96385"/>
                    <a:pt x="811809" y="62327"/>
                    <a:pt x="805424" y="43170"/>
                  </a:cubicBezTo>
                  <a:cubicBezTo>
                    <a:pt x="799039" y="24012"/>
                    <a:pt x="786269" y="13369"/>
                    <a:pt x="773499" y="598"/>
                  </a:cubicBezTo>
                  <a:close/>
                </a:path>
              </a:pathLst>
            </a:custGeom>
            <a:solidFill>
              <a:srgbClr val="4CCD93"/>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263" name="Google Shape;263;g2aa37ea10a6_0_380"/>
            <p:cNvSpPr/>
            <p:nvPr/>
          </p:nvSpPr>
          <p:spPr>
            <a:xfrm>
              <a:off x="7297396" y="1832111"/>
              <a:ext cx="3109751" cy="727142"/>
            </a:xfrm>
            <a:custGeom>
              <a:rect b="b" l="l" r="r" t="t"/>
              <a:pathLst>
                <a:path extrusionOk="0" h="727142" w="3109751">
                  <a:moveTo>
                    <a:pt x="326667" y="0"/>
                  </a:moveTo>
                  <a:cubicBezTo>
                    <a:pt x="393547" y="1485"/>
                    <a:pt x="462185" y="21041"/>
                    <a:pt x="521246" y="65742"/>
                  </a:cubicBezTo>
                  <a:cubicBezTo>
                    <a:pt x="678742" y="187073"/>
                    <a:pt x="672357" y="338204"/>
                    <a:pt x="640432" y="431862"/>
                  </a:cubicBezTo>
                  <a:cubicBezTo>
                    <a:pt x="608507" y="527650"/>
                    <a:pt x="772388" y="589379"/>
                    <a:pt x="772388" y="589379"/>
                  </a:cubicBezTo>
                  <a:cubicBezTo>
                    <a:pt x="802185" y="595765"/>
                    <a:pt x="836238" y="595765"/>
                    <a:pt x="893703" y="574479"/>
                  </a:cubicBezTo>
                  <a:cubicBezTo>
                    <a:pt x="949039" y="551064"/>
                    <a:pt x="955424" y="517007"/>
                    <a:pt x="1044814" y="457406"/>
                  </a:cubicBezTo>
                  <a:cubicBezTo>
                    <a:pt x="1132075" y="397805"/>
                    <a:pt x="1323625" y="419091"/>
                    <a:pt x="1323625" y="419091"/>
                  </a:cubicBezTo>
                  <a:cubicBezTo>
                    <a:pt x="1323625" y="393547"/>
                    <a:pt x="1393859" y="374390"/>
                    <a:pt x="1425784" y="374390"/>
                  </a:cubicBezTo>
                  <a:cubicBezTo>
                    <a:pt x="1457709" y="374390"/>
                    <a:pt x="1636488" y="306275"/>
                    <a:pt x="1800369" y="267960"/>
                  </a:cubicBezTo>
                  <a:cubicBezTo>
                    <a:pt x="1964250" y="229645"/>
                    <a:pt x="2100463" y="261574"/>
                    <a:pt x="2147286" y="289246"/>
                  </a:cubicBezTo>
                  <a:cubicBezTo>
                    <a:pt x="2194109" y="319046"/>
                    <a:pt x="2541026" y="482949"/>
                    <a:pt x="2690009" y="570222"/>
                  </a:cubicBezTo>
                  <a:cubicBezTo>
                    <a:pt x="2838992" y="659623"/>
                    <a:pt x="2856018" y="634080"/>
                    <a:pt x="2964562" y="659623"/>
                  </a:cubicBezTo>
                  <a:cubicBezTo>
                    <a:pt x="3017770" y="672395"/>
                    <a:pt x="3056080" y="684103"/>
                    <a:pt x="3082419" y="700865"/>
                  </a:cubicBezTo>
                  <a:lnTo>
                    <a:pt x="3109751" y="727142"/>
                  </a:lnTo>
                  <a:lnTo>
                    <a:pt x="2600642" y="727142"/>
                  </a:lnTo>
                  <a:lnTo>
                    <a:pt x="2557255" y="704590"/>
                  </a:lnTo>
                  <a:cubicBezTo>
                    <a:pt x="2514422" y="686231"/>
                    <a:pt x="2460150" y="669202"/>
                    <a:pt x="2387787" y="646852"/>
                  </a:cubicBezTo>
                  <a:cubicBezTo>
                    <a:pt x="2243061" y="602151"/>
                    <a:pt x="2145158" y="580865"/>
                    <a:pt x="2062153" y="544679"/>
                  </a:cubicBezTo>
                  <a:cubicBezTo>
                    <a:pt x="1981277" y="510621"/>
                    <a:pt x="1945095" y="521264"/>
                    <a:pt x="1904657" y="521264"/>
                  </a:cubicBezTo>
                  <a:cubicBezTo>
                    <a:pt x="1864219" y="521264"/>
                    <a:pt x="1834422" y="551064"/>
                    <a:pt x="1728006" y="629823"/>
                  </a:cubicBezTo>
                  <a:cubicBezTo>
                    <a:pt x="1674798" y="669202"/>
                    <a:pt x="1599243" y="698470"/>
                    <a:pt x="1534329" y="717894"/>
                  </a:cubicBezTo>
                  <a:lnTo>
                    <a:pt x="1500774" y="727142"/>
                  </a:lnTo>
                  <a:lnTo>
                    <a:pt x="101644" y="727142"/>
                  </a:lnTo>
                  <a:lnTo>
                    <a:pt x="96680" y="717962"/>
                  </a:lnTo>
                  <a:cubicBezTo>
                    <a:pt x="94784" y="708183"/>
                    <a:pt x="100371" y="699004"/>
                    <a:pt x="89197" y="695811"/>
                  </a:cubicBezTo>
                  <a:cubicBezTo>
                    <a:pt x="74299" y="689425"/>
                    <a:pt x="63657" y="648981"/>
                    <a:pt x="63657" y="636210"/>
                  </a:cubicBezTo>
                  <a:cubicBezTo>
                    <a:pt x="63657" y="623438"/>
                    <a:pt x="63657" y="625567"/>
                    <a:pt x="29604" y="617052"/>
                  </a:cubicBezTo>
                  <a:cubicBezTo>
                    <a:pt x="-6577" y="608538"/>
                    <a:pt x="46631" y="489336"/>
                    <a:pt x="44503" y="474436"/>
                  </a:cubicBezTo>
                  <a:cubicBezTo>
                    <a:pt x="42374" y="459535"/>
                    <a:pt x="16834" y="470178"/>
                    <a:pt x="4064" y="431863"/>
                  </a:cubicBezTo>
                  <a:cubicBezTo>
                    <a:pt x="-8706" y="393548"/>
                    <a:pt x="8321" y="182816"/>
                    <a:pt x="59401" y="110444"/>
                  </a:cubicBezTo>
                  <a:cubicBezTo>
                    <a:pt x="98775" y="58293"/>
                    <a:pt x="174863" y="17317"/>
                    <a:pt x="260793" y="4279"/>
                  </a:cubicBezTo>
                  <a:lnTo>
                    <a:pt x="268538" y="3776"/>
                  </a:lnTo>
                  <a:lnTo>
                    <a:pt x="268538" y="3775"/>
                  </a:lnTo>
                  <a:lnTo>
                    <a:pt x="326667" y="0"/>
                  </a:lnTo>
                  <a:close/>
                </a:path>
              </a:pathLst>
            </a:custGeom>
            <a:solidFill>
              <a:srgbClr val="149062"/>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264" name="Google Shape;264;g2aa37ea10a6_0_380"/>
            <p:cNvSpPr/>
            <p:nvPr/>
          </p:nvSpPr>
          <p:spPr>
            <a:xfrm>
              <a:off x="7777040" y="4013538"/>
              <a:ext cx="1816641" cy="727142"/>
            </a:xfrm>
            <a:custGeom>
              <a:rect b="b" l="l" r="r" t="t"/>
              <a:pathLst>
                <a:path extrusionOk="0" h="727142" w="1816641">
                  <a:moveTo>
                    <a:pt x="537254" y="0"/>
                  </a:moveTo>
                  <a:lnTo>
                    <a:pt x="1632953" y="0"/>
                  </a:lnTo>
                  <a:lnTo>
                    <a:pt x="1635513" y="15757"/>
                  </a:lnTo>
                  <a:cubicBezTo>
                    <a:pt x="1645494" y="186470"/>
                    <a:pt x="1531429" y="287512"/>
                    <a:pt x="1531429" y="287512"/>
                  </a:cubicBezTo>
                  <a:cubicBezTo>
                    <a:pt x="1638378" y="391281"/>
                    <a:pt x="1753706" y="590838"/>
                    <a:pt x="1807380" y="705683"/>
                  </a:cubicBezTo>
                  <a:lnTo>
                    <a:pt x="1816641" y="727142"/>
                  </a:lnTo>
                  <a:lnTo>
                    <a:pt x="1285399" y="727142"/>
                  </a:lnTo>
                  <a:lnTo>
                    <a:pt x="1234262" y="682102"/>
                  </a:lnTo>
                  <a:cubicBezTo>
                    <a:pt x="1125984" y="586581"/>
                    <a:pt x="1031273" y="502501"/>
                    <a:pt x="1031273" y="502501"/>
                  </a:cubicBezTo>
                  <a:cubicBezTo>
                    <a:pt x="967423" y="534430"/>
                    <a:pt x="441727" y="549330"/>
                    <a:pt x="441727" y="549330"/>
                  </a:cubicBezTo>
                  <a:cubicBezTo>
                    <a:pt x="470992" y="570084"/>
                    <a:pt x="495467" y="597756"/>
                    <a:pt x="516152" y="629120"/>
                  </a:cubicBezTo>
                  <a:lnTo>
                    <a:pt x="565844" y="727142"/>
                  </a:lnTo>
                  <a:lnTo>
                    <a:pt x="108513" y="727142"/>
                  </a:lnTo>
                  <a:lnTo>
                    <a:pt x="37346" y="600417"/>
                  </a:lnTo>
                  <a:cubicBezTo>
                    <a:pt x="-62686" y="398199"/>
                    <a:pt x="62885" y="259840"/>
                    <a:pt x="126735" y="234296"/>
                  </a:cubicBezTo>
                  <a:cubicBezTo>
                    <a:pt x="188457" y="208753"/>
                    <a:pt x="309771" y="78908"/>
                    <a:pt x="428957" y="38465"/>
                  </a:cubicBezTo>
                  <a:cubicBezTo>
                    <a:pt x="458754" y="28354"/>
                    <a:pt x="494935" y="15449"/>
                    <a:pt x="532447" y="1780"/>
                  </a:cubicBezTo>
                  <a:lnTo>
                    <a:pt x="537254" y="0"/>
                  </a:lnTo>
                  <a:close/>
                </a:path>
              </a:pathLst>
            </a:custGeom>
            <a:solidFill>
              <a:srgbClr val="323F4F"/>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265" name="Google Shape;265;g2aa37ea10a6_0_380"/>
            <p:cNvSpPr/>
            <p:nvPr/>
          </p:nvSpPr>
          <p:spPr>
            <a:xfrm>
              <a:off x="6896879" y="3286394"/>
              <a:ext cx="2513114" cy="727144"/>
            </a:xfrm>
            <a:custGeom>
              <a:rect b="b" l="l" r="r" t="t"/>
              <a:pathLst>
                <a:path extrusionOk="0" h="727144" w="2513114">
                  <a:moveTo>
                    <a:pt x="981692" y="1"/>
                  </a:moveTo>
                  <a:lnTo>
                    <a:pt x="2086381" y="1"/>
                  </a:lnTo>
                  <a:lnTo>
                    <a:pt x="2102655" y="58691"/>
                  </a:lnTo>
                  <a:cubicBezTo>
                    <a:pt x="2151103" y="208014"/>
                    <a:pt x="2229087" y="294389"/>
                    <a:pt x="2292404" y="333502"/>
                  </a:cubicBezTo>
                  <a:cubicBezTo>
                    <a:pt x="2364767" y="378202"/>
                    <a:pt x="2447772" y="446318"/>
                    <a:pt x="2503108" y="665564"/>
                  </a:cubicBezTo>
                  <a:lnTo>
                    <a:pt x="2513114" y="727144"/>
                  </a:lnTo>
                  <a:lnTo>
                    <a:pt x="1417415" y="727144"/>
                  </a:lnTo>
                  <a:lnTo>
                    <a:pt x="1524079" y="687648"/>
                  </a:lnTo>
                  <a:cubicBezTo>
                    <a:pt x="1594314" y="661307"/>
                    <a:pt x="1649650" y="640021"/>
                    <a:pt x="1649650" y="640021"/>
                  </a:cubicBezTo>
                  <a:cubicBezTo>
                    <a:pt x="1649650" y="640021"/>
                    <a:pt x="1317632" y="269643"/>
                    <a:pt x="1255910" y="227071"/>
                  </a:cubicBezTo>
                  <a:cubicBezTo>
                    <a:pt x="1226114" y="205785"/>
                    <a:pt x="1129275" y="124898"/>
                    <a:pt x="1039885" y="49332"/>
                  </a:cubicBezTo>
                  <a:close/>
                  <a:moveTo>
                    <a:pt x="0" y="0"/>
                  </a:moveTo>
                  <a:lnTo>
                    <a:pt x="237268" y="0"/>
                  </a:lnTo>
                  <a:lnTo>
                    <a:pt x="242828" y="5695"/>
                  </a:lnTo>
                  <a:cubicBezTo>
                    <a:pt x="268368" y="22724"/>
                    <a:pt x="368399" y="63168"/>
                    <a:pt x="368399" y="63168"/>
                  </a:cubicBezTo>
                  <a:cubicBezTo>
                    <a:pt x="377445" y="46405"/>
                    <a:pt x="385825" y="31738"/>
                    <a:pt x="393673" y="18800"/>
                  </a:cubicBezTo>
                  <a:lnTo>
                    <a:pt x="405886" y="0"/>
                  </a:lnTo>
                  <a:lnTo>
                    <a:pt x="791050" y="0"/>
                  </a:lnTo>
                  <a:lnTo>
                    <a:pt x="746097" y="55256"/>
                  </a:lnTo>
                  <a:cubicBezTo>
                    <a:pt x="725741" y="80014"/>
                    <a:pt x="703676" y="106605"/>
                    <a:pt x="680996" y="133678"/>
                  </a:cubicBezTo>
                  <a:lnTo>
                    <a:pt x="669055" y="147793"/>
                  </a:lnTo>
                  <a:lnTo>
                    <a:pt x="612204" y="214993"/>
                  </a:lnTo>
                  <a:cubicBezTo>
                    <a:pt x="543753" y="295053"/>
                    <a:pt x="479604" y="367292"/>
                    <a:pt x="449275" y="395230"/>
                  </a:cubicBezTo>
                  <a:cubicBezTo>
                    <a:pt x="370527" y="467603"/>
                    <a:pt x="310934" y="456960"/>
                    <a:pt x="253469" y="403745"/>
                  </a:cubicBezTo>
                  <a:cubicBezTo>
                    <a:pt x="216224" y="369155"/>
                    <a:pt x="121613" y="211505"/>
                    <a:pt x="43942" y="76825"/>
                  </a:cubicBezTo>
                  <a:close/>
                </a:path>
              </a:pathLst>
            </a:custGeom>
            <a:solidFill>
              <a:srgbClr val="404E5C"/>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266" name="Google Shape;266;g2aa37ea10a6_0_380"/>
            <p:cNvSpPr/>
            <p:nvPr/>
          </p:nvSpPr>
          <p:spPr>
            <a:xfrm>
              <a:off x="8125823" y="5467824"/>
              <a:ext cx="2385161" cy="727143"/>
            </a:xfrm>
            <a:custGeom>
              <a:rect b="b" l="l" r="r" t="t"/>
              <a:pathLst>
                <a:path extrusionOk="0" h="727143" w="2385161">
                  <a:moveTo>
                    <a:pt x="1826774" y="0"/>
                  </a:moveTo>
                  <a:lnTo>
                    <a:pt x="2091339" y="0"/>
                  </a:lnTo>
                  <a:lnTo>
                    <a:pt x="2091342" y="3"/>
                  </a:lnTo>
                  <a:cubicBezTo>
                    <a:pt x="2107138" y="17132"/>
                    <a:pt x="2116982" y="27376"/>
                    <a:pt x="2116982" y="27376"/>
                  </a:cubicBezTo>
                  <a:cubicBezTo>
                    <a:pt x="2116982" y="27376"/>
                    <a:pt x="2116982" y="27376"/>
                    <a:pt x="2129752" y="27376"/>
                  </a:cubicBezTo>
                  <a:cubicBezTo>
                    <a:pt x="2142522" y="27376"/>
                    <a:pt x="2155292" y="72077"/>
                    <a:pt x="2185088" y="76334"/>
                  </a:cubicBezTo>
                  <a:cubicBezTo>
                    <a:pt x="2217013" y="78462"/>
                    <a:pt x="2259580" y="76334"/>
                    <a:pt x="2351097" y="125292"/>
                  </a:cubicBezTo>
                  <a:cubicBezTo>
                    <a:pt x="2440487" y="176378"/>
                    <a:pt x="2331942" y="299837"/>
                    <a:pt x="2276606" y="365824"/>
                  </a:cubicBezTo>
                  <a:cubicBezTo>
                    <a:pt x="2223398" y="431811"/>
                    <a:pt x="2274478" y="510570"/>
                    <a:pt x="2182960" y="627643"/>
                  </a:cubicBezTo>
                  <a:cubicBezTo>
                    <a:pt x="2091442" y="744716"/>
                    <a:pt x="1991410" y="744716"/>
                    <a:pt x="1959486" y="697887"/>
                  </a:cubicBezTo>
                  <a:cubicBezTo>
                    <a:pt x="1927561" y="648929"/>
                    <a:pt x="1991410" y="623386"/>
                    <a:pt x="2010566" y="587199"/>
                  </a:cubicBezTo>
                  <a:cubicBezTo>
                    <a:pt x="2027592" y="548884"/>
                    <a:pt x="2027592" y="378596"/>
                    <a:pt x="2027592" y="327509"/>
                  </a:cubicBezTo>
                  <a:cubicBezTo>
                    <a:pt x="2027592" y="278551"/>
                    <a:pt x="1987154" y="246622"/>
                    <a:pt x="1987154" y="221079"/>
                  </a:cubicBezTo>
                  <a:cubicBezTo>
                    <a:pt x="1987154" y="195536"/>
                    <a:pt x="1953101" y="104006"/>
                    <a:pt x="1889251" y="50790"/>
                  </a:cubicBezTo>
                  <a:cubicBezTo>
                    <a:pt x="1881536" y="44138"/>
                    <a:pt x="1872224" y="36389"/>
                    <a:pt x="1861558" y="27725"/>
                  </a:cubicBezTo>
                  <a:close/>
                  <a:moveTo>
                    <a:pt x="328683" y="0"/>
                  </a:moveTo>
                  <a:lnTo>
                    <a:pt x="570661" y="0"/>
                  </a:lnTo>
                  <a:lnTo>
                    <a:pt x="572882" y="5025"/>
                  </a:lnTo>
                  <a:cubicBezTo>
                    <a:pt x="584588" y="35889"/>
                    <a:pt x="595230" y="66754"/>
                    <a:pt x="612256" y="76333"/>
                  </a:cubicBezTo>
                  <a:cubicBezTo>
                    <a:pt x="648438" y="95490"/>
                    <a:pt x="665464" y="161477"/>
                    <a:pt x="746341" y="253007"/>
                  </a:cubicBezTo>
                  <a:cubicBezTo>
                    <a:pt x="825089" y="344537"/>
                    <a:pt x="722929" y="372209"/>
                    <a:pt x="499455" y="510569"/>
                  </a:cubicBezTo>
                  <a:cubicBezTo>
                    <a:pt x="275981" y="648928"/>
                    <a:pt x="20582" y="714915"/>
                    <a:pt x="3556" y="642542"/>
                  </a:cubicBezTo>
                  <a:cubicBezTo>
                    <a:pt x="-11343" y="570170"/>
                    <a:pt x="20582" y="521212"/>
                    <a:pt x="99330" y="482897"/>
                  </a:cubicBezTo>
                  <a:cubicBezTo>
                    <a:pt x="178078" y="444582"/>
                    <a:pt x="316419" y="182763"/>
                    <a:pt x="316419" y="182763"/>
                  </a:cubicBezTo>
                  <a:cubicBezTo>
                    <a:pt x="316419" y="182763"/>
                    <a:pt x="341959" y="142320"/>
                    <a:pt x="329189" y="97619"/>
                  </a:cubicBezTo>
                  <a:cubicBezTo>
                    <a:pt x="322804" y="75269"/>
                    <a:pt x="323336" y="47065"/>
                    <a:pt x="325465" y="24448"/>
                  </a:cubicBezTo>
                  <a:close/>
                </a:path>
              </a:pathLst>
            </a:custGeom>
            <a:solidFill>
              <a:srgbClr val="4CCD93"/>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sp>
          <p:nvSpPr>
            <p:cNvPr id="267" name="Google Shape;267;g2aa37ea10a6_0_380"/>
            <p:cNvSpPr/>
            <p:nvPr/>
          </p:nvSpPr>
          <p:spPr>
            <a:xfrm>
              <a:off x="7885553" y="4740681"/>
              <a:ext cx="2331608" cy="727143"/>
            </a:xfrm>
            <a:custGeom>
              <a:rect b="b" l="l" r="r" t="t"/>
              <a:pathLst>
                <a:path extrusionOk="0" h="727143" w="2331608">
                  <a:moveTo>
                    <a:pt x="1176886" y="0"/>
                  </a:moveTo>
                  <a:lnTo>
                    <a:pt x="1708128" y="0"/>
                  </a:lnTo>
                  <a:lnTo>
                    <a:pt x="1720242" y="28069"/>
                  </a:lnTo>
                  <a:cubicBezTo>
                    <a:pt x="1725438" y="41668"/>
                    <a:pt x="1728597" y="52078"/>
                    <a:pt x="1729395" y="58464"/>
                  </a:cubicBezTo>
                  <a:cubicBezTo>
                    <a:pt x="1735780" y="109550"/>
                    <a:pt x="1757063" y="122322"/>
                    <a:pt x="1757063" y="122322"/>
                  </a:cubicBezTo>
                  <a:cubicBezTo>
                    <a:pt x="1931586" y="201080"/>
                    <a:pt x="2067799" y="364983"/>
                    <a:pt x="2133777" y="477799"/>
                  </a:cubicBezTo>
                  <a:cubicBezTo>
                    <a:pt x="2175013" y="548309"/>
                    <a:pt x="2251999" y="638775"/>
                    <a:pt x="2303939" y="696709"/>
                  </a:cubicBezTo>
                  <a:lnTo>
                    <a:pt x="2331608" y="727142"/>
                  </a:lnTo>
                  <a:lnTo>
                    <a:pt x="2067043" y="727142"/>
                  </a:lnTo>
                  <a:lnTo>
                    <a:pt x="2066003" y="726313"/>
                  </a:lnTo>
                  <a:cubicBezTo>
                    <a:pt x="1987188" y="664451"/>
                    <a:pt x="1868268" y="576247"/>
                    <a:pt x="1761320" y="501214"/>
                  </a:cubicBezTo>
                  <a:cubicBezTo>
                    <a:pt x="1618722" y="399041"/>
                    <a:pt x="1676187" y="439484"/>
                    <a:pt x="1593182" y="416069"/>
                  </a:cubicBezTo>
                  <a:cubicBezTo>
                    <a:pt x="1512306" y="390526"/>
                    <a:pt x="1478253" y="275581"/>
                    <a:pt x="1454841" y="250038"/>
                  </a:cubicBezTo>
                  <a:cubicBezTo>
                    <a:pt x="1433558" y="226623"/>
                    <a:pt x="1410146" y="203209"/>
                    <a:pt x="1410146" y="203209"/>
                  </a:cubicBezTo>
                  <a:cubicBezTo>
                    <a:pt x="1369442" y="168885"/>
                    <a:pt x="1290728" y="100138"/>
                    <a:pt x="1208234" y="27611"/>
                  </a:cubicBezTo>
                  <a:close/>
                  <a:moveTo>
                    <a:pt x="0" y="0"/>
                  </a:moveTo>
                  <a:lnTo>
                    <a:pt x="457331" y="0"/>
                  </a:lnTo>
                  <a:lnTo>
                    <a:pt x="459317" y="3918"/>
                  </a:lnTo>
                  <a:cubicBezTo>
                    <a:pt x="487518" y="74960"/>
                    <a:pt x="504544" y="147865"/>
                    <a:pt x="518378" y="196823"/>
                  </a:cubicBezTo>
                  <a:cubicBezTo>
                    <a:pt x="548175" y="294739"/>
                    <a:pt x="754622" y="665116"/>
                    <a:pt x="754622" y="665116"/>
                  </a:cubicBezTo>
                  <a:cubicBezTo>
                    <a:pt x="754622" y="665116"/>
                    <a:pt x="754622" y="665116"/>
                    <a:pt x="767392" y="660859"/>
                  </a:cubicBezTo>
                  <a:cubicBezTo>
                    <a:pt x="778034" y="665649"/>
                    <a:pt x="786547" y="675760"/>
                    <a:pt x="793863" y="688531"/>
                  </a:cubicBezTo>
                  <a:lnTo>
                    <a:pt x="810930" y="727143"/>
                  </a:lnTo>
                  <a:lnTo>
                    <a:pt x="568952" y="727143"/>
                  </a:lnTo>
                  <a:lnTo>
                    <a:pt x="569459" y="723287"/>
                  </a:lnTo>
                  <a:cubicBezTo>
                    <a:pt x="570656" y="716203"/>
                    <a:pt x="571587" y="711946"/>
                    <a:pt x="571587" y="711946"/>
                  </a:cubicBezTo>
                  <a:cubicBezTo>
                    <a:pt x="571587" y="711946"/>
                    <a:pt x="386422" y="471413"/>
                    <a:pt x="267236" y="341568"/>
                  </a:cubicBezTo>
                  <a:cubicBezTo>
                    <a:pt x="176251" y="245781"/>
                    <a:pt x="88856" y="144007"/>
                    <a:pt x="7747" y="13796"/>
                  </a:cubicBezTo>
                  <a:close/>
                </a:path>
              </a:pathLst>
            </a:custGeom>
            <a:solidFill>
              <a:srgbClr val="149062"/>
            </a:solidFill>
            <a:ln>
              <a:noFill/>
            </a:ln>
            <a:effectLst>
              <a:outerShdw blurRad="101600" rotWithShape="0" algn="tl" dir="2700000" dist="508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2000" u="none" cap="none" strike="noStrike">
                <a:solidFill>
                  <a:srgbClr val="000000"/>
                </a:solidFill>
                <a:latin typeface="Arial"/>
                <a:ea typeface="Arial"/>
                <a:cs typeface="Arial"/>
                <a:sym typeface="Arial"/>
              </a:endParaRPr>
            </a:p>
          </p:txBody>
        </p:sp>
      </p:grpSp>
      <p:sp>
        <p:nvSpPr>
          <p:cNvPr id="268" name="Google Shape;268;g2aa37ea10a6_0_380"/>
          <p:cNvSpPr txBox="1"/>
          <p:nvPr/>
        </p:nvSpPr>
        <p:spPr>
          <a:xfrm>
            <a:off x="746649" y="183775"/>
            <a:ext cx="11445300" cy="708000"/>
          </a:xfrm>
          <a:prstGeom prst="rect">
            <a:avLst/>
          </a:prstGeom>
          <a:noFill/>
          <a:ln>
            <a:noFill/>
          </a:ln>
        </p:spPr>
        <p:txBody>
          <a:bodyPr anchorCtr="0" anchor="b" bIns="45700" lIns="91425" spcFirstLastPara="1" rIns="91425" wrap="square" tIns="45700">
            <a:spAutoFit/>
          </a:bodyPr>
          <a:lstStyle/>
          <a:p>
            <a:pPr indent="0" lvl="0" marL="0" rtl="0" algn="ctr">
              <a:lnSpc>
                <a:spcPct val="138000"/>
              </a:lnSpc>
              <a:spcBef>
                <a:spcPts val="0"/>
              </a:spcBef>
              <a:spcAft>
                <a:spcPts val="0"/>
              </a:spcAft>
              <a:buClr>
                <a:schemeClr val="dk1"/>
              </a:buClr>
              <a:buSzPts val="1100"/>
              <a:buFont typeface="Arial"/>
              <a:buNone/>
            </a:pPr>
            <a:r>
              <a:rPr b="1" lang="en" sz="4000">
                <a:solidFill>
                  <a:schemeClr val="dk1"/>
                </a:solidFill>
              </a:rPr>
              <a:t>Containerization</a:t>
            </a:r>
            <a:endParaRPr b="1" i="0" sz="4000" u="none" cap="none" strike="noStrike">
              <a:solidFill>
                <a:schemeClr val="dk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98" name="Shape 998"/>
        <p:cNvGrpSpPr/>
        <p:nvPr/>
      </p:nvGrpSpPr>
      <p:grpSpPr>
        <a:xfrm>
          <a:off x="0" y="0"/>
          <a:ext cx="0" cy="0"/>
          <a:chOff x="0" y="0"/>
          <a:chExt cx="0" cy="0"/>
        </a:xfrm>
      </p:grpSpPr>
      <p:sp>
        <p:nvSpPr>
          <p:cNvPr id="999" name="Google Shape;999;g2ad40089ea5_2_22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1800">
                <a:solidFill>
                  <a:srgbClr val="741B47"/>
                </a:solidFill>
              </a:rPr>
              <a:t>   </a:t>
            </a:r>
            <a:endParaRPr sz="1800">
              <a:solidFill>
                <a:srgbClr val="741B47"/>
              </a:solidFill>
            </a:endParaRPr>
          </a:p>
        </p:txBody>
      </p:sp>
      <p:sp>
        <p:nvSpPr>
          <p:cNvPr id="1000" name="Google Shape;1000;g2ad40089ea5_2_226"/>
          <p:cNvSpPr txBox="1"/>
          <p:nvPr>
            <p:ph type="ctrTitle"/>
          </p:nvPr>
        </p:nvSpPr>
        <p:spPr>
          <a:xfrm>
            <a:off x="1364475" y="772075"/>
            <a:ext cx="10129500" cy="8781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dk1"/>
              </a:buClr>
              <a:buSzPts val="6600"/>
              <a:buFont typeface="Arial"/>
              <a:buNone/>
            </a:pPr>
            <a:r>
              <a:rPr b="1" lang="en" sz="5600">
                <a:solidFill>
                  <a:srgbClr val="1C4587"/>
                </a:solidFill>
                <a:latin typeface="Exo"/>
                <a:ea typeface="Exo"/>
                <a:cs typeface="Exo"/>
                <a:sym typeface="Exo"/>
              </a:rPr>
              <a:t>KUBERNETES RBAC</a:t>
            </a:r>
            <a:endParaRPr b="1" sz="5600">
              <a:solidFill>
                <a:srgbClr val="1C4587"/>
              </a:solidFill>
              <a:latin typeface="Exo"/>
              <a:ea typeface="Exo"/>
              <a:cs typeface="Exo"/>
              <a:sym typeface="Exo"/>
            </a:endParaRPr>
          </a:p>
        </p:txBody>
      </p:sp>
      <p:sp>
        <p:nvSpPr>
          <p:cNvPr id="1001" name="Google Shape;1001;g2ad40089ea5_2_226"/>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02" name="Google Shape;1002;g2ad40089ea5_2_226"/>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03" name="Google Shape;1003;g2ad40089ea5_2_226"/>
          <p:cNvSpPr/>
          <p:nvPr/>
        </p:nvSpPr>
        <p:spPr>
          <a:xfrm>
            <a:off x="-207925" y="0"/>
            <a:ext cx="4104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94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004" name="Google Shape;1004;g2ad40089ea5_2_226"/>
          <p:cNvPicPr preferRelativeResize="0"/>
          <p:nvPr/>
        </p:nvPicPr>
        <p:blipFill rotWithShape="1">
          <a:blip r:embed="rId3">
            <a:alphaModFix/>
          </a:blip>
          <a:srcRect b="0" l="0" r="18180" t="9090"/>
          <a:stretch/>
        </p:blipFill>
        <p:spPr>
          <a:xfrm>
            <a:off x="10728250" y="62975"/>
            <a:ext cx="1311350" cy="1233700"/>
          </a:xfrm>
          <a:prstGeom prst="rect">
            <a:avLst/>
          </a:prstGeom>
          <a:noFill/>
          <a:ln>
            <a:noFill/>
          </a:ln>
        </p:spPr>
      </p:pic>
      <p:sp>
        <p:nvSpPr>
          <p:cNvPr id="1005" name="Google Shape;1005;g2ad40089ea5_2_226"/>
          <p:cNvSpPr txBox="1"/>
          <p:nvPr/>
        </p:nvSpPr>
        <p:spPr>
          <a:xfrm>
            <a:off x="942775" y="1530838"/>
            <a:ext cx="10852200" cy="2416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sz="2000">
              <a:solidFill>
                <a:srgbClr val="4A1E1E"/>
              </a:solidFill>
            </a:endParaRPr>
          </a:p>
          <a:p>
            <a:pPr indent="0" lvl="0" marL="0" rtl="0" algn="just">
              <a:spcBef>
                <a:spcPts val="0"/>
              </a:spcBef>
              <a:spcAft>
                <a:spcPts val="0"/>
              </a:spcAft>
              <a:buNone/>
            </a:pPr>
            <a:r>
              <a:rPr b="1" lang="en" sz="2500">
                <a:solidFill>
                  <a:srgbClr val="4A1E1E"/>
                </a:solidFill>
              </a:rPr>
              <a:t>                                         Role and ClusterRole</a:t>
            </a:r>
            <a:endParaRPr b="1" sz="2500">
              <a:solidFill>
                <a:srgbClr val="4A1E1E"/>
              </a:solidFill>
            </a:endParaRPr>
          </a:p>
          <a:p>
            <a:pPr indent="0" lvl="0" marL="0" rtl="0" algn="just">
              <a:spcBef>
                <a:spcPts val="0"/>
              </a:spcBef>
              <a:spcAft>
                <a:spcPts val="0"/>
              </a:spcAft>
              <a:buNone/>
            </a:pPr>
            <a:r>
              <a:rPr lang="en" sz="2000">
                <a:solidFill>
                  <a:srgbClr val="5B0F00"/>
                </a:solidFill>
              </a:rPr>
              <a:t>RBAC Role or ClusterRole contains rules that represent a set of permissions</a:t>
            </a:r>
            <a:endParaRPr sz="2000">
              <a:solidFill>
                <a:srgbClr val="5B0F00"/>
              </a:solidFill>
            </a:endParaRPr>
          </a:p>
          <a:p>
            <a:pPr indent="-355600" lvl="0" marL="457200" rtl="0" algn="just">
              <a:spcBef>
                <a:spcPts val="0"/>
              </a:spcBef>
              <a:spcAft>
                <a:spcPts val="0"/>
              </a:spcAft>
              <a:buClr>
                <a:srgbClr val="5B0F00"/>
              </a:buClr>
              <a:buSzPts val="2000"/>
              <a:buChar char="-"/>
            </a:pPr>
            <a:r>
              <a:rPr b="1" lang="en" sz="2000">
                <a:solidFill>
                  <a:srgbClr val="5B0F00"/>
                </a:solidFill>
              </a:rPr>
              <a:t>A Role</a:t>
            </a:r>
            <a:r>
              <a:rPr lang="en" sz="2000">
                <a:solidFill>
                  <a:srgbClr val="5B0F00"/>
                </a:solidFill>
              </a:rPr>
              <a:t> always sets permissions within a particular namespace; when you create a Role, you have to specify the namespace it belongs in</a:t>
            </a:r>
            <a:endParaRPr sz="2000">
              <a:solidFill>
                <a:srgbClr val="5B0F00"/>
              </a:solidFill>
            </a:endParaRPr>
          </a:p>
          <a:p>
            <a:pPr indent="0" lvl="0" marL="457200" rtl="0" algn="just">
              <a:spcBef>
                <a:spcPts val="0"/>
              </a:spcBef>
              <a:spcAft>
                <a:spcPts val="0"/>
              </a:spcAft>
              <a:buNone/>
            </a:pPr>
            <a:r>
              <a:t/>
            </a:r>
            <a:endParaRPr sz="2000">
              <a:solidFill>
                <a:srgbClr val="5B0F00"/>
              </a:solidFill>
            </a:endParaRPr>
          </a:p>
          <a:p>
            <a:pPr indent="-355600" lvl="0" marL="457200" rtl="0" algn="just">
              <a:spcBef>
                <a:spcPts val="0"/>
              </a:spcBef>
              <a:spcAft>
                <a:spcPts val="0"/>
              </a:spcAft>
              <a:buClr>
                <a:srgbClr val="5B0F00"/>
              </a:buClr>
              <a:buSzPts val="2000"/>
              <a:buChar char="-"/>
            </a:pPr>
            <a:r>
              <a:rPr b="1" lang="en" sz="2000">
                <a:solidFill>
                  <a:srgbClr val="5B0F00"/>
                </a:solidFill>
              </a:rPr>
              <a:t>ClusterRole,</a:t>
            </a:r>
            <a:r>
              <a:rPr lang="en" sz="2000">
                <a:solidFill>
                  <a:srgbClr val="5B0F00"/>
                </a:solidFill>
              </a:rPr>
              <a:t> by contrast, is a non-namespaced resource</a:t>
            </a:r>
            <a:endParaRPr sz="2000">
              <a:solidFill>
                <a:srgbClr val="5B0F00"/>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09" name="Shape 1009"/>
        <p:cNvGrpSpPr/>
        <p:nvPr/>
      </p:nvGrpSpPr>
      <p:grpSpPr>
        <a:xfrm>
          <a:off x="0" y="0"/>
          <a:ext cx="0" cy="0"/>
          <a:chOff x="0" y="0"/>
          <a:chExt cx="0" cy="0"/>
        </a:xfrm>
      </p:grpSpPr>
      <p:sp>
        <p:nvSpPr>
          <p:cNvPr id="1010" name="Google Shape;1010;g2ad40089ea5_2_24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1800">
                <a:solidFill>
                  <a:srgbClr val="741B47"/>
                </a:solidFill>
              </a:rPr>
              <a:t>   </a:t>
            </a:r>
            <a:endParaRPr sz="1800">
              <a:solidFill>
                <a:srgbClr val="741B47"/>
              </a:solidFill>
            </a:endParaRPr>
          </a:p>
        </p:txBody>
      </p:sp>
      <p:sp>
        <p:nvSpPr>
          <p:cNvPr id="1011" name="Google Shape;1011;g2ad40089ea5_2_241"/>
          <p:cNvSpPr txBox="1"/>
          <p:nvPr>
            <p:ph type="ctrTitle"/>
          </p:nvPr>
        </p:nvSpPr>
        <p:spPr>
          <a:xfrm>
            <a:off x="1364475" y="772075"/>
            <a:ext cx="10129500" cy="8781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dk1"/>
              </a:buClr>
              <a:buSzPts val="6600"/>
              <a:buFont typeface="Arial"/>
              <a:buNone/>
            </a:pPr>
            <a:r>
              <a:rPr b="1" lang="en" sz="5600">
                <a:solidFill>
                  <a:srgbClr val="1C4587"/>
                </a:solidFill>
                <a:latin typeface="Exo"/>
                <a:ea typeface="Exo"/>
                <a:cs typeface="Exo"/>
                <a:sym typeface="Exo"/>
              </a:rPr>
              <a:t>KUBERNETES RBAC</a:t>
            </a:r>
            <a:endParaRPr b="1" sz="5600">
              <a:solidFill>
                <a:srgbClr val="1C4587"/>
              </a:solidFill>
              <a:latin typeface="Exo"/>
              <a:ea typeface="Exo"/>
              <a:cs typeface="Exo"/>
              <a:sym typeface="Exo"/>
            </a:endParaRPr>
          </a:p>
        </p:txBody>
      </p:sp>
      <p:sp>
        <p:nvSpPr>
          <p:cNvPr id="1012" name="Google Shape;1012;g2ad40089ea5_2_241"/>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13" name="Google Shape;1013;g2ad40089ea5_2_241"/>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14" name="Google Shape;1014;g2ad40089ea5_2_241"/>
          <p:cNvSpPr/>
          <p:nvPr/>
        </p:nvSpPr>
        <p:spPr>
          <a:xfrm>
            <a:off x="-207925" y="0"/>
            <a:ext cx="4104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94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015" name="Google Shape;1015;g2ad40089ea5_2_241"/>
          <p:cNvPicPr preferRelativeResize="0"/>
          <p:nvPr/>
        </p:nvPicPr>
        <p:blipFill rotWithShape="1">
          <a:blip r:embed="rId3">
            <a:alphaModFix/>
          </a:blip>
          <a:srcRect b="0" l="0" r="18180" t="9090"/>
          <a:stretch/>
        </p:blipFill>
        <p:spPr>
          <a:xfrm>
            <a:off x="10728250" y="62975"/>
            <a:ext cx="1311350" cy="1233700"/>
          </a:xfrm>
          <a:prstGeom prst="rect">
            <a:avLst/>
          </a:prstGeom>
          <a:noFill/>
          <a:ln>
            <a:noFill/>
          </a:ln>
        </p:spPr>
      </p:pic>
      <p:sp>
        <p:nvSpPr>
          <p:cNvPr id="1016" name="Google Shape;1016;g2ad40089ea5_2_241"/>
          <p:cNvSpPr txBox="1"/>
          <p:nvPr/>
        </p:nvSpPr>
        <p:spPr>
          <a:xfrm>
            <a:off x="942775" y="1530838"/>
            <a:ext cx="10852200" cy="2416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sz="2000">
              <a:solidFill>
                <a:srgbClr val="4A1E1E"/>
              </a:solidFill>
            </a:endParaRPr>
          </a:p>
          <a:p>
            <a:pPr indent="0" lvl="0" marL="0" rtl="0" algn="just">
              <a:spcBef>
                <a:spcPts val="0"/>
              </a:spcBef>
              <a:spcAft>
                <a:spcPts val="0"/>
              </a:spcAft>
              <a:buNone/>
            </a:pPr>
            <a:r>
              <a:rPr b="1" lang="en" sz="2500">
                <a:solidFill>
                  <a:srgbClr val="4A1E1E"/>
                </a:solidFill>
              </a:rPr>
              <a:t>                              </a:t>
            </a:r>
            <a:r>
              <a:rPr b="1" lang="en" sz="2500">
                <a:solidFill>
                  <a:srgbClr val="4A1E1E"/>
                </a:solidFill>
              </a:rPr>
              <a:t>RoleBinding and ClusterRoleBinding</a:t>
            </a:r>
            <a:endParaRPr b="1" sz="2500">
              <a:solidFill>
                <a:srgbClr val="4A1E1E"/>
              </a:solidFill>
            </a:endParaRPr>
          </a:p>
          <a:p>
            <a:pPr indent="0" lvl="0" marL="0" rtl="0" algn="just">
              <a:spcBef>
                <a:spcPts val="0"/>
              </a:spcBef>
              <a:spcAft>
                <a:spcPts val="0"/>
              </a:spcAft>
              <a:buNone/>
            </a:pPr>
            <a:r>
              <a:t/>
            </a:r>
            <a:endParaRPr sz="2000">
              <a:solidFill>
                <a:schemeClr val="dk1"/>
              </a:solidFill>
            </a:endParaRPr>
          </a:p>
          <a:p>
            <a:pPr indent="-355600" lvl="0" marL="457200" rtl="0" algn="just">
              <a:spcBef>
                <a:spcPts val="0"/>
              </a:spcBef>
              <a:spcAft>
                <a:spcPts val="0"/>
              </a:spcAft>
              <a:buClr>
                <a:schemeClr val="dk1"/>
              </a:buClr>
              <a:buSzPts val="2000"/>
              <a:buChar char="-"/>
            </a:pPr>
            <a:r>
              <a:rPr b="1" lang="en" sz="2000">
                <a:solidFill>
                  <a:schemeClr val="dk1"/>
                </a:solidFill>
              </a:rPr>
              <a:t> </a:t>
            </a:r>
            <a:r>
              <a:rPr b="1" lang="en" sz="2000">
                <a:solidFill>
                  <a:srgbClr val="5B0F00"/>
                </a:solidFill>
              </a:rPr>
              <a:t>A role binding </a:t>
            </a:r>
            <a:r>
              <a:rPr lang="en" sz="2000">
                <a:solidFill>
                  <a:srgbClr val="5B0F00"/>
                </a:solidFill>
              </a:rPr>
              <a:t>grants the permissions defined in a role to a user or set of users.</a:t>
            </a:r>
            <a:endParaRPr sz="2000">
              <a:solidFill>
                <a:srgbClr val="5B0F00"/>
              </a:solidFill>
            </a:endParaRPr>
          </a:p>
          <a:p>
            <a:pPr indent="0" lvl="0" marL="457200" rtl="0" algn="just">
              <a:spcBef>
                <a:spcPts val="0"/>
              </a:spcBef>
              <a:spcAft>
                <a:spcPts val="0"/>
              </a:spcAft>
              <a:buNone/>
            </a:pPr>
            <a:r>
              <a:t/>
            </a:r>
            <a:endParaRPr sz="2000">
              <a:solidFill>
                <a:srgbClr val="5B0F00"/>
              </a:solidFill>
            </a:endParaRPr>
          </a:p>
          <a:p>
            <a:pPr indent="-355600" lvl="0" marL="457200" rtl="0" algn="just">
              <a:spcBef>
                <a:spcPts val="0"/>
              </a:spcBef>
              <a:spcAft>
                <a:spcPts val="0"/>
              </a:spcAft>
              <a:buClr>
                <a:srgbClr val="5B0F00"/>
              </a:buClr>
              <a:buSzPts val="2000"/>
              <a:buChar char="-"/>
            </a:pPr>
            <a:r>
              <a:rPr b="1" lang="en" sz="2000">
                <a:solidFill>
                  <a:srgbClr val="5B0F00"/>
                </a:solidFill>
              </a:rPr>
              <a:t>A RoleBinding </a:t>
            </a:r>
            <a:r>
              <a:rPr lang="en" sz="2000">
                <a:solidFill>
                  <a:srgbClr val="5B0F00"/>
                </a:solidFill>
              </a:rPr>
              <a:t>grants permissions within a specific namespace whereas a ClusterRoleBinding grants that access cluster-wide</a:t>
            </a:r>
            <a:endParaRPr sz="2000">
              <a:solidFill>
                <a:srgbClr val="5B0F00"/>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20" name="Shape 1020"/>
        <p:cNvGrpSpPr/>
        <p:nvPr/>
      </p:nvGrpSpPr>
      <p:grpSpPr>
        <a:xfrm>
          <a:off x="0" y="0"/>
          <a:ext cx="0" cy="0"/>
          <a:chOff x="0" y="0"/>
          <a:chExt cx="0" cy="0"/>
        </a:xfrm>
      </p:grpSpPr>
      <p:sp>
        <p:nvSpPr>
          <p:cNvPr id="1021" name="Google Shape;1021;g2ad40089ea5_2_25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1800">
                <a:solidFill>
                  <a:srgbClr val="741B47"/>
                </a:solidFill>
              </a:rPr>
              <a:t>   </a:t>
            </a:r>
            <a:endParaRPr sz="1800">
              <a:solidFill>
                <a:srgbClr val="741B47"/>
              </a:solidFill>
            </a:endParaRPr>
          </a:p>
        </p:txBody>
      </p:sp>
      <p:sp>
        <p:nvSpPr>
          <p:cNvPr id="1022" name="Google Shape;1022;g2ad40089ea5_2_255"/>
          <p:cNvSpPr txBox="1"/>
          <p:nvPr>
            <p:ph type="ctrTitle"/>
          </p:nvPr>
        </p:nvSpPr>
        <p:spPr>
          <a:xfrm>
            <a:off x="1364475" y="772075"/>
            <a:ext cx="10129500" cy="8781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dk1"/>
              </a:buClr>
              <a:buSzPts val="6600"/>
              <a:buFont typeface="Arial"/>
              <a:buNone/>
            </a:pPr>
            <a:r>
              <a:rPr b="1" lang="en" sz="5600">
                <a:solidFill>
                  <a:srgbClr val="1C4587"/>
                </a:solidFill>
                <a:latin typeface="Exo"/>
                <a:ea typeface="Exo"/>
                <a:cs typeface="Exo"/>
                <a:sym typeface="Exo"/>
              </a:rPr>
              <a:t>KUBERNETES RBAC</a:t>
            </a:r>
            <a:endParaRPr b="1" sz="5600">
              <a:solidFill>
                <a:srgbClr val="1C4587"/>
              </a:solidFill>
              <a:latin typeface="Exo"/>
              <a:ea typeface="Exo"/>
              <a:cs typeface="Exo"/>
              <a:sym typeface="Exo"/>
            </a:endParaRPr>
          </a:p>
        </p:txBody>
      </p:sp>
      <p:sp>
        <p:nvSpPr>
          <p:cNvPr id="1023" name="Google Shape;1023;g2ad40089ea5_2_255"/>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24" name="Google Shape;1024;g2ad40089ea5_2_255"/>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25" name="Google Shape;1025;g2ad40089ea5_2_255"/>
          <p:cNvSpPr/>
          <p:nvPr/>
        </p:nvSpPr>
        <p:spPr>
          <a:xfrm>
            <a:off x="-207925" y="0"/>
            <a:ext cx="4104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94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026" name="Google Shape;1026;g2ad40089ea5_2_255"/>
          <p:cNvPicPr preferRelativeResize="0"/>
          <p:nvPr/>
        </p:nvPicPr>
        <p:blipFill rotWithShape="1">
          <a:blip r:embed="rId3">
            <a:alphaModFix/>
          </a:blip>
          <a:srcRect b="0" l="0" r="18180" t="9090"/>
          <a:stretch/>
        </p:blipFill>
        <p:spPr>
          <a:xfrm>
            <a:off x="10728250" y="62975"/>
            <a:ext cx="1311350" cy="1233700"/>
          </a:xfrm>
          <a:prstGeom prst="rect">
            <a:avLst/>
          </a:prstGeom>
          <a:noFill/>
          <a:ln>
            <a:noFill/>
          </a:ln>
        </p:spPr>
      </p:pic>
      <p:sp>
        <p:nvSpPr>
          <p:cNvPr id="1027" name="Google Shape;1027;g2ad40089ea5_2_255"/>
          <p:cNvSpPr txBox="1"/>
          <p:nvPr/>
        </p:nvSpPr>
        <p:spPr>
          <a:xfrm>
            <a:off x="942775" y="1530838"/>
            <a:ext cx="10852200" cy="210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sz="2000">
              <a:solidFill>
                <a:srgbClr val="4A1E1E"/>
              </a:solidFill>
            </a:endParaRPr>
          </a:p>
          <a:p>
            <a:pPr indent="0" lvl="0" marL="0" rtl="0" algn="just">
              <a:spcBef>
                <a:spcPts val="0"/>
              </a:spcBef>
              <a:spcAft>
                <a:spcPts val="0"/>
              </a:spcAft>
              <a:buNone/>
            </a:pPr>
            <a:r>
              <a:rPr b="1" lang="en" sz="2500">
                <a:solidFill>
                  <a:srgbClr val="4A1E1E"/>
                </a:solidFill>
              </a:rPr>
              <a:t>                                             ServiceAccount</a:t>
            </a:r>
            <a:endParaRPr b="1" sz="2500">
              <a:solidFill>
                <a:srgbClr val="4A1E1E"/>
              </a:solidFill>
            </a:endParaRPr>
          </a:p>
          <a:p>
            <a:pPr indent="0" lvl="0" marL="0" rtl="0" algn="just">
              <a:spcBef>
                <a:spcPts val="0"/>
              </a:spcBef>
              <a:spcAft>
                <a:spcPts val="0"/>
              </a:spcAft>
              <a:buNone/>
            </a:pPr>
            <a:r>
              <a:t/>
            </a:r>
            <a:endParaRPr sz="2000">
              <a:solidFill>
                <a:schemeClr val="dk1"/>
              </a:solidFill>
            </a:endParaRPr>
          </a:p>
          <a:p>
            <a:pPr indent="0" lvl="0" marL="457200" rtl="0" algn="just">
              <a:spcBef>
                <a:spcPts val="0"/>
              </a:spcBef>
              <a:spcAft>
                <a:spcPts val="0"/>
              </a:spcAft>
              <a:buNone/>
            </a:pPr>
            <a:r>
              <a:rPr lang="en" sz="2000">
                <a:solidFill>
                  <a:srgbClr val="5B0F00"/>
                </a:solidFill>
                <a:highlight>
                  <a:srgbClr val="FFFFFF"/>
                </a:highlight>
                <a:latin typeface="Roboto"/>
                <a:ea typeface="Roboto"/>
                <a:cs typeface="Roboto"/>
                <a:sym typeface="Roboto"/>
              </a:rPr>
              <a:t>A </a:t>
            </a:r>
            <a:r>
              <a:rPr b="1" i="1" lang="en" sz="2000">
                <a:solidFill>
                  <a:srgbClr val="5B0F00"/>
                </a:solidFill>
                <a:highlight>
                  <a:srgbClr val="FFFFFF"/>
                </a:highlight>
                <a:latin typeface="Roboto"/>
                <a:ea typeface="Roboto"/>
                <a:cs typeface="Roboto"/>
                <a:sym typeface="Roboto"/>
              </a:rPr>
              <a:t>service account</a:t>
            </a:r>
            <a:r>
              <a:rPr lang="en" sz="2000">
                <a:solidFill>
                  <a:srgbClr val="5B0F00"/>
                </a:solidFill>
                <a:highlight>
                  <a:srgbClr val="FFFFFF"/>
                </a:highlight>
                <a:latin typeface="Roboto"/>
                <a:ea typeface="Roboto"/>
                <a:cs typeface="Roboto"/>
                <a:sym typeface="Roboto"/>
              </a:rPr>
              <a:t> provides an identity for processes that run in a Pod, and maps to a ServiceAccount object. When you authenticate to the API server, you identify yourself as a particular </a:t>
            </a:r>
            <a:r>
              <a:rPr i="1" lang="en" sz="2000">
                <a:solidFill>
                  <a:srgbClr val="5B0F00"/>
                </a:solidFill>
                <a:highlight>
                  <a:srgbClr val="FFFFFF"/>
                </a:highlight>
                <a:latin typeface="Roboto"/>
                <a:ea typeface="Roboto"/>
                <a:cs typeface="Roboto"/>
                <a:sym typeface="Roboto"/>
              </a:rPr>
              <a:t>user</a:t>
            </a:r>
            <a:r>
              <a:rPr lang="en" sz="2000">
                <a:solidFill>
                  <a:srgbClr val="5B0F00"/>
                </a:solidFill>
                <a:highlight>
                  <a:srgbClr val="FFFFFF"/>
                </a:highlight>
                <a:latin typeface="Roboto"/>
                <a:ea typeface="Roboto"/>
                <a:cs typeface="Roboto"/>
                <a:sym typeface="Roboto"/>
              </a:rPr>
              <a:t>.</a:t>
            </a:r>
            <a:endParaRPr sz="2000">
              <a:solidFill>
                <a:srgbClr val="5B0F00"/>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g1ec4f6ada71_0_86"/>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33" name="Google Shape;1033;g1ec4f6ada71_0_86"/>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34" name="Google Shape;1034;g1ec4f6ada71_0_86"/>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035" name="Google Shape;1035;g1ec4f6ada71_0_86"/>
          <p:cNvPicPr preferRelativeResize="0"/>
          <p:nvPr/>
        </p:nvPicPr>
        <p:blipFill rotWithShape="1">
          <a:blip r:embed="rId3">
            <a:alphaModFix/>
          </a:blip>
          <a:srcRect b="0" l="0" r="18179" t="9089"/>
          <a:stretch/>
        </p:blipFill>
        <p:spPr>
          <a:xfrm>
            <a:off x="10728250" y="62975"/>
            <a:ext cx="1311350" cy="1233700"/>
          </a:xfrm>
          <a:prstGeom prst="rect">
            <a:avLst/>
          </a:prstGeom>
          <a:noFill/>
          <a:ln>
            <a:noFill/>
          </a:ln>
        </p:spPr>
      </p:pic>
      <p:sp>
        <p:nvSpPr>
          <p:cNvPr id="1036" name="Google Shape;1036;g1ec4f6ada71_0_86"/>
          <p:cNvSpPr txBox="1"/>
          <p:nvPr/>
        </p:nvSpPr>
        <p:spPr>
          <a:xfrm>
            <a:off x="3188700" y="223375"/>
            <a:ext cx="6585600" cy="91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300"/>
              <a:buFont typeface="Arial"/>
              <a:buNone/>
            </a:pPr>
            <a:r>
              <a:rPr b="0" i="0" lang="en" sz="4300" u="none" cap="none" strike="noStrike">
                <a:solidFill>
                  <a:srgbClr val="073763"/>
                </a:solidFill>
                <a:latin typeface="Exo Black"/>
                <a:ea typeface="Exo Black"/>
                <a:cs typeface="Exo Black"/>
                <a:sym typeface="Exo Black"/>
              </a:rPr>
              <a:t>Volumelar ve Depolama</a:t>
            </a:r>
            <a:endParaRPr b="0" i="0" sz="4300" u="none" cap="none" strike="noStrike">
              <a:solidFill>
                <a:srgbClr val="073763"/>
              </a:solidFill>
              <a:latin typeface="Exo Black"/>
              <a:ea typeface="Exo Black"/>
              <a:cs typeface="Exo Black"/>
              <a:sym typeface="Exo Black"/>
            </a:endParaRPr>
          </a:p>
        </p:txBody>
      </p:sp>
      <p:sp>
        <p:nvSpPr>
          <p:cNvPr id="1037" name="Google Shape;1037;g1ec4f6ada71_0_86"/>
          <p:cNvSpPr txBox="1"/>
          <p:nvPr/>
        </p:nvSpPr>
        <p:spPr>
          <a:xfrm>
            <a:off x="928950" y="1080450"/>
            <a:ext cx="10898700" cy="18036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00000"/>
              </a:lnSpc>
              <a:spcBef>
                <a:spcPts val="0"/>
              </a:spcBef>
              <a:spcAft>
                <a:spcPts val="0"/>
              </a:spcAft>
              <a:buClr>
                <a:schemeClr val="dk1"/>
              </a:buClr>
              <a:buSzPts val="2600"/>
              <a:buFont typeface="Exo"/>
              <a:buChar char="●"/>
            </a:pPr>
            <a:r>
              <a:rPr b="0" i="0" lang="en" sz="2600" u="none" cap="none" strike="noStrike">
                <a:solidFill>
                  <a:schemeClr val="dk1"/>
                </a:solidFill>
                <a:latin typeface="Exo"/>
                <a:ea typeface="Exo"/>
                <a:cs typeface="Exo"/>
                <a:sym typeface="Exo"/>
              </a:rPr>
              <a:t>Kubernetes'te Kalıcı Depolama</a:t>
            </a:r>
            <a:endParaRPr b="0" i="0" sz="2600" u="none" cap="none" strike="noStrike">
              <a:solidFill>
                <a:schemeClr val="dk1"/>
              </a:solidFill>
              <a:latin typeface="Exo"/>
              <a:ea typeface="Exo"/>
              <a:cs typeface="Exo"/>
              <a:sym typeface="Exo"/>
            </a:endParaRPr>
          </a:p>
          <a:p>
            <a:pPr indent="-393700" lvl="0" marL="457200" marR="0" rtl="0" algn="l">
              <a:lnSpc>
                <a:spcPct val="100000"/>
              </a:lnSpc>
              <a:spcBef>
                <a:spcPts val="0"/>
              </a:spcBef>
              <a:spcAft>
                <a:spcPts val="0"/>
              </a:spcAft>
              <a:buClr>
                <a:schemeClr val="dk1"/>
              </a:buClr>
              <a:buSzPts val="2600"/>
              <a:buFont typeface="Exo"/>
              <a:buChar char="●"/>
            </a:pPr>
            <a:r>
              <a:rPr b="0" i="0" lang="en" sz="2600" u="none" cap="none" strike="noStrike">
                <a:solidFill>
                  <a:schemeClr val="dk1"/>
                </a:solidFill>
                <a:latin typeface="Exo"/>
                <a:ea typeface="Exo"/>
                <a:cs typeface="Exo"/>
                <a:sym typeface="Exo"/>
              </a:rPr>
              <a:t>PersistentVolumes (PV): Bağımsız depolama birimleri</a:t>
            </a:r>
            <a:endParaRPr b="0" i="0" sz="2600" u="none" cap="none" strike="noStrike">
              <a:solidFill>
                <a:schemeClr val="dk1"/>
              </a:solidFill>
              <a:latin typeface="Exo"/>
              <a:ea typeface="Exo"/>
              <a:cs typeface="Exo"/>
              <a:sym typeface="Exo"/>
            </a:endParaRPr>
          </a:p>
          <a:p>
            <a:pPr indent="-393700" lvl="0" marL="457200" marR="0" rtl="0" algn="l">
              <a:lnSpc>
                <a:spcPct val="100000"/>
              </a:lnSpc>
              <a:spcBef>
                <a:spcPts val="0"/>
              </a:spcBef>
              <a:spcAft>
                <a:spcPts val="0"/>
              </a:spcAft>
              <a:buClr>
                <a:schemeClr val="dk1"/>
              </a:buClr>
              <a:buSzPts val="2600"/>
              <a:buFont typeface="Exo"/>
              <a:buChar char="●"/>
            </a:pPr>
            <a:r>
              <a:rPr b="0" i="0" lang="en" sz="2600" u="none" cap="none" strike="noStrike">
                <a:solidFill>
                  <a:schemeClr val="dk1"/>
                </a:solidFill>
                <a:latin typeface="Exo"/>
                <a:ea typeface="Exo"/>
                <a:cs typeface="Exo"/>
                <a:sym typeface="Exo"/>
              </a:rPr>
              <a:t>PersistentVolumeClaims (PVC): Depolama kaynakları talep etmek için kullanılır</a:t>
            </a:r>
            <a:endParaRPr b="0" i="0" sz="2600" u="none" cap="none" strike="noStrike">
              <a:solidFill>
                <a:schemeClr val="dk1"/>
              </a:solidFill>
              <a:latin typeface="Exo"/>
              <a:ea typeface="Exo"/>
              <a:cs typeface="Exo"/>
              <a:sym typeface="Exo"/>
            </a:endParaRPr>
          </a:p>
        </p:txBody>
      </p:sp>
      <p:pic>
        <p:nvPicPr>
          <p:cNvPr id="1038" name="Google Shape;1038;g1ec4f6ada71_0_86"/>
          <p:cNvPicPr preferRelativeResize="0"/>
          <p:nvPr/>
        </p:nvPicPr>
        <p:blipFill rotWithShape="1">
          <a:blip r:embed="rId4">
            <a:alphaModFix/>
          </a:blip>
          <a:srcRect b="0" l="0" r="0" t="0"/>
          <a:stretch/>
        </p:blipFill>
        <p:spPr>
          <a:xfrm>
            <a:off x="4772425" y="2558029"/>
            <a:ext cx="7353824" cy="4103501"/>
          </a:xfrm>
          <a:prstGeom prst="rect">
            <a:avLst/>
          </a:prstGeom>
          <a:noFill/>
          <a:ln>
            <a:noFill/>
          </a:ln>
        </p:spPr>
      </p:pic>
      <p:sp>
        <p:nvSpPr>
          <p:cNvPr id="1039" name="Google Shape;1039;g1ec4f6ada71_0_86"/>
          <p:cNvSpPr txBox="1"/>
          <p:nvPr/>
        </p:nvSpPr>
        <p:spPr>
          <a:xfrm>
            <a:off x="928938" y="2715050"/>
            <a:ext cx="3645300" cy="34572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00000"/>
              </a:lnSpc>
              <a:spcBef>
                <a:spcPts val="0"/>
              </a:spcBef>
              <a:spcAft>
                <a:spcPts val="0"/>
              </a:spcAft>
              <a:buClr>
                <a:schemeClr val="dk1"/>
              </a:buClr>
              <a:buSzPts val="2600"/>
              <a:buFont typeface="Exo"/>
              <a:buChar char="●"/>
            </a:pPr>
            <a:r>
              <a:rPr b="0" i="0" lang="en" sz="2600" u="none" cap="none" strike="noStrike">
                <a:solidFill>
                  <a:schemeClr val="dk1"/>
                </a:solidFill>
                <a:latin typeface="Exo"/>
                <a:ea typeface="Exo"/>
                <a:cs typeface="Exo"/>
                <a:sym typeface="Exo"/>
              </a:rPr>
              <a:t>StorageClasses: Sunulan depolama türleri</a:t>
            </a:r>
            <a:endParaRPr b="0" i="0" sz="2600" u="none" cap="none" strike="noStrike">
              <a:solidFill>
                <a:schemeClr val="dk1"/>
              </a:solidFill>
              <a:latin typeface="Exo"/>
              <a:ea typeface="Exo"/>
              <a:cs typeface="Exo"/>
              <a:sym typeface="Exo"/>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g1ec4f6ada71_0_102"/>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45" name="Google Shape;1045;g1ec4f6ada71_0_102"/>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46" name="Google Shape;1046;g1ec4f6ada71_0_102"/>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047" name="Google Shape;1047;g1ec4f6ada71_0_102"/>
          <p:cNvPicPr preferRelativeResize="0"/>
          <p:nvPr/>
        </p:nvPicPr>
        <p:blipFill rotWithShape="1">
          <a:blip r:embed="rId3">
            <a:alphaModFix/>
          </a:blip>
          <a:srcRect b="0" l="0" r="18179" t="9089"/>
          <a:stretch/>
        </p:blipFill>
        <p:spPr>
          <a:xfrm>
            <a:off x="10728250" y="62975"/>
            <a:ext cx="1311350" cy="1233700"/>
          </a:xfrm>
          <a:prstGeom prst="rect">
            <a:avLst/>
          </a:prstGeom>
          <a:noFill/>
          <a:ln>
            <a:noFill/>
          </a:ln>
        </p:spPr>
      </p:pic>
      <p:sp>
        <p:nvSpPr>
          <p:cNvPr id="1048" name="Google Shape;1048;g1ec4f6ada71_0_102"/>
          <p:cNvSpPr txBox="1"/>
          <p:nvPr/>
        </p:nvSpPr>
        <p:spPr>
          <a:xfrm>
            <a:off x="3761388" y="223375"/>
            <a:ext cx="4669200" cy="91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300"/>
              <a:buFont typeface="Arial"/>
              <a:buNone/>
            </a:pPr>
            <a:r>
              <a:rPr b="0" i="0" lang="en" sz="4300" u="none" cap="none" strike="noStrike">
                <a:solidFill>
                  <a:srgbClr val="073763"/>
                </a:solidFill>
                <a:latin typeface="Exo Black"/>
                <a:ea typeface="Exo Black"/>
                <a:cs typeface="Exo Black"/>
                <a:sym typeface="Exo Black"/>
              </a:rPr>
              <a:t>Helm ve Chartlar</a:t>
            </a:r>
            <a:endParaRPr b="0" i="0" sz="4300" u="none" cap="none" strike="noStrike">
              <a:solidFill>
                <a:srgbClr val="073763"/>
              </a:solidFill>
              <a:latin typeface="Exo Black"/>
              <a:ea typeface="Exo Black"/>
              <a:cs typeface="Exo Black"/>
              <a:sym typeface="Exo Black"/>
            </a:endParaRPr>
          </a:p>
        </p:txBody>
      </p:sp>
      <p:sp>
        <p:nvSpPr>
          <p:cNvPr id="1049" name="Google Shape;1049;g1ec4f6ada71_0_102"/>
          <p:cNvSpPr txBox="1"/>
          <p:nvPr/>
        </p:nvSpPr>
        <p:spPr>
          <a:xfrm>
            <a:off x="1032150" y="1296675"/>
            <a:ext cx="10898700" cy="43872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00000"/>
              </a:lnSpc>
              <a:spcBef>
                <a:spcPts val="0"/>
              </a:spcBef>
              <a:spcAft>
                <a:spcPts val="0"/>
              </a:spcAft>
              <a:buClr>
                <a:schemeClr val="dk1"/>
              </a:buClr>
              <a:buSzPts val="2600"/>
              <a:buFont typeface="Exo"/>
              <a:buChar char="●"/>
            </a:pPr>
            <a:r>
              <a:rPr b="0" i="0" lang="en" sz="2600" u="none" cap="none" strike="noStrike">
                <a:solidFill>
                  <a:schemeClr val="dk1"/>
                </a:solidFill>
                <a:latin typeface="Exo"/>
                <a:ea typeface="Exo"/>
                <a:cs typeface="Exo"/>
                <a:sym typeface="Exo"/>
              </a:rPr>
              <a:t>Helm: Kubernetes Paket Yöneticisi</a:t>
            </a:r>
            <a:endParaRPr b="0" i="0" sz="2600" u="none" cap="none" strike="noStrike">
              <a:solidFill>
                <a:schemeClr val="dk1"/>
              </a:solidFill>
              <a:latin typeface="Exo"/>
              <a:ea typeface="Exo"/>
              <a:cs typeface="Exo"/>
              <a:sym typeface="Exo"/>
            </a:endParaRPr>
          </a:p>
          <a:p>
            <a:pPr indent="-393700" lvl="0" marL="457200" marR="0" rtl="0" algn="l">
              <a:lnSpc>
                <a:spcPct val="100000"/>
              </a:lnSpc>
              <a:spcBef>
                <a:spcPts val="0"/>
              </a:spcBef>
              <a:spcAft>
                <a:spcPts val="0"/>
              </a:spcAft>
              <a:buClr>
                <a:schemeClr val="dk1"/>
              </a:buClr>
              <a:buSzPts val="2600"/>
              <a:buFont typeface="Exo"/>
              <a:buChar char="●"/>
            </a:pPr>
            <a:r>
              <a:rPr b="0" i="0" lang="en" sz="2600" u="none" cap="none" strike="noStrike">
                <a:solidFill>
                  <a:schemeClr val="dk1"/>
                </a:solidFill>
                <a:latin typeface="Exo"/>
                <a:ea typeface="Exo"/>
                <a:cs typeface="Exo"/>
                <a:sym typeface="Exo"/>
              </a:rPr>
              <a:t>Chartlar: Kubernetes uygulamaları için gerekli tüm kaynakları içeren Helm paketleri</a:t>
            </a:r>
            <a:endParaRPr b="0" i="0" sz="2600" u="none" cap="none" strike="noStrike">
              <a:solidFill>
                <a:schemeClr val="dk1"/>
              </a:solidFill>
              <a:latin typeface="Exo"/>
              <a:ea typeface="Exo"/>
              <a:cs typeface="Exo"/>
              <a:sym typeface="Exo"/>
            </a:endParaRPr>
          </a:p>
          <a:p>
            <a:pPr indent="-393700" lvl="0" marL="457200" marR="0" rtl="0" algn="l">
              <a:lnSpc>
                <a:spcPct val="100000"/>
              </a:lnSpc>
              <a:spcBef>
                <a:spcPts val="0"/>
              </a:spcBef>
              <a:spcAft>
                <a:spcPts val="0"/>
              </a:spcAft>
              <a:buClr>
                <a:schemeClr val="dk1"/>
              </a:buClr>
              <a:buSzPts val="2600"/>
              <a:buFont typeface="Exo"/>
              <a:buChar char="●"/>
            </a:pPr>
            <a:r>
              <a:rPr b="0" i="0" lang="en" sz="2600" u="none" cap="none" strike="noStrike">
                <a:solidFill>
                  <a:schemeClr val="dk1"/>
                </a:solidFill>
                <a:latin typeface="Exo"/>
                <a:ea typeface="Exo"/>
                <a:cs typeface="Exo"/>
                <a:sym typeface="Exo"/>
              </a:rPr>
              <a:t>Avantajlar: Kubernetes uygulamalarının dağıtımını ve yönetimini basitleştirir</a:t>
            </a:r>
            <a:endParaRPr b="0" i="0" sz="2600" u="none" cap="none" strike="noStrike">
              <a:solidFill>
                <a:schemeClr val="dk1"/>
              </a:solidFill>
              <a:latin typeface="Exo"/>
              <a:ea typeface="Exo"/>
              <a:cs typeface="Exo"/>
              <a:sym typeface="Exo"/>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g1ec4f6ada71_0_117"/>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55" name="Google Shape;1055;g1ec4f6ada71_0_117"/>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56" name="Google Shape;1056;g1ec4f6ada71_0_117"/>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057" name="Google Shape;1057;g1ec4f6ada71_0_117"/>
          <p:cNvPicPr preferRelativeResize="0"/>
          <p:nvPr/>
        </p:nvPicPr>
        <p:blipFill rotWithShape="1">
          <a:blip r:embed="rId3">
            <a:alphaModFix/>
          </a:blip>
          <a:srcRect b="0" l="0" r="18179" t="9089"/>
          <a:stretch/>
        </p:blipFill>
        <p:spPr>
          <a:xfrm>
            <a:off x="10728250" y="62975"/>
            <a:ext cx="1311350" cy="1233700"/>
          </a:xfrm>
          <a:prstGeom prst="rect">
            <a:avLst/>
          </a:prstGeom>
          <a:noFill/>
          <a:ln>
            <a:noFill/>
          </a:ln>
        </p:spPr>
      </p:pic>
      <p:sp>
        <p:nvSpPr>
          <p:cNvPr id="1058" name="Google Shape;1058;g1ec4f6ada71_0_117"/>
          <p:cNvSpPr txBox="1"/>
          <p:nvPr/>
        </p:nvSpPr>
        <p:spPr>
          <a:xfrm>
            <a:off x="3761388" y="223375"/>
            <a:ext cx="4669200" cy="91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300"/>
              <a:buFont typeface="Arial"/>
              <a:buNone/>
            </a:pPr>
            <a:r>
              <a:rPr b="0" i="0" lang="en" sz="4300" u="none" cap="none" strike="noStrike">
                <a:solidFill>
                  <a:srgbClr val="073763"/>
                </a:solidFill>
                <a:latin typeface="Exo Black"/>
                <a:ea typeface="Exo Black"/>
                <a:cs typeface="Exo Black"/>
                <a:sym typeface="Exo Black"/>
              </a:rPr>
              <a:t>Best Practice’ler</a:t>
            </a:r>
            <a:endParaRPr b="0" i="0" sz="4300" u="none" cap="none" strike="noStrike">
              <a:solidFill>
                <a:srgbClr val="073763"/>
              </a:solidFill>
              <a:latin typeface="Exo Black"/>
              <a:ea typeface="Exo Black"/>
              <a:cs typeface="Exo Black"/>
              <a:sym typeface="Exo Black"/>
            </a:endParaRPr>
          </a:p>
        </p:txBody>
      </p:sp>
      <p:sp>
        <p:nvSpPr>
          <p:cNvPr id="1059" name="Google Shape;1059;g1ec4f6ada71_0_117"/>
          <p:cNvSpPr txBox="1"/>
          <p:nvPr/>
        </p:nvSpPr>
        <p:spPr>
          <a:xfrm>
            <a:off x="1032150" y="1296675"/>
            <a:ext cx="10898700" cy="24516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00000"/>
              </a:lnSpc>
              <a:spcBef>
                <a:spcPts val="0"/>
              </a:spcBef>
              <a:spcAft>
                <a:spcPts val="0"/>
              </a:spcAft>
              <a:buClr>
                <a:schemeClr val="dk1"/>
              </a:buClr>
              <a:buSzPts val="2600"/>
              <a:buFont typeface="Exo"/>
              <a:buChar char="●"/>
            </a:pPr>
            <a:r>
              <a:rPr b="0" i="0" lang="en" sz="2600" u="none" cap="none" strike="noStrike">
                <a:solidFill>
                  <a:schemeClr val="dk1"/>
                </a:solidFill>
                <a:latin typeface="Exo"/>
                <a:ea typeface="Exo"/>
                <a:cs typeface="Exo"/>
                <a:sym typeface="Exo"/>
              </a:rPr>
              <a:t>Cluster Güvenliği: Rol Tabanlı Erişim Kontrolü (RBAC), Gizli Bilgilerin Yönetimi</a:t>
            </a:r>
            <a:endParaRPr b="0" i="0" sz="2600" u="none" cap="none" strike="noStrike">
              <a:solidFill>
                <a:schemeClr val="dk1"/>
              </a:solidFill>
              <a:latin typeface="Exo"/>
              <a:ea typeface="Exo"/>
              <a:cs typeface="Exo"/>
              <a:sym typeface="Exo"/>
            </a:endParaRPr>
          </a:p>
          <a:p>
            <a:pPr indent="-393700" lvl="0" marL="457200" marR="0" rtl="0" algn="l">
              <a:lnSpc>
                <a:spcPct val="100000"/>
              </a:lnSpc>
              <a:spcBef>
                <a:spcPts val="0"/>
              </a:spcBef>
              <a:spcAft>
                <a:spcPts val="0"/>
              </a:spcAft>
              <a:buClr>
                <a:schemeClr val="dk1"/>
              </a:buClr>
              <a:buSzPts val="2600"/>
              <a:buFont typeface="Exo"/>
              <a:buChar char="●"/>
            </a:pPr>
            <a:r>
              <a:rPr b="0" i="0" lang="en" sz="2600" u="none" cap="none" strike="noStrike">
                <a:solidFill>
                  <a:schemeClr val="dk1"/>
                </a:solidFill>
                <a:latin typeface="Exo"/>
                <a:ea typeface="Exo"/>
                <a:cs typeface="Exo"/>
                <a:sym typeface="Exo"/>
              </a:rPr>
              <a:t>Etkili Kaynak Kullanımı: Podların doğru boyutlandırılması, Otomatik ölçeklendirme</a:t>
            </a:r>
            <a:endParaRPr b="0" i="0" sz="2600" u="none" cap="none" strike="noStrike">
              <a:solidFill>
                <a:schemeClr val="dk1"/>
              </a:solidFill>
              <a:latin typeface="Exo"/>
              <a:ea typeface="Exo"/>
              <a:cs typeface="Exo"/>
              <a:sym typeface="Exo"/>
            </a:endParaRPr>
          </a:p>
          <a:p>
            <a:pPr indent="-393700" lvl="0" marL="457200" marR="0" rtl="0" algn="l">
              <a:lnSpc>
                <a:spcPct val="100000"/>
              </a:lnSpc>
              <a:spcBef>
                <a:spcPts val="0"/>
              </a:spcBef>
              <a:spcAft>
                <a:spcPts val="0"/>
              </a:spcAft>
              <a:buClr>
                <a:schemeClr val="dk1"/>
              </a:buClr>
              <a:buSzPts val="2600"/>
              <a:buFont typeface="Exo"/>
              <a:buChar char="●"/>
            </a:pPr>
            <a:r>
              <a:rPr b="0" i="0" lang="en" sz="2600" u="none" cap="none" strike="noStrike">
                <a:solidFill>
                  <a:schemeClr val="dk1"/>
                </a:solidFill>
                <a:latin typeface="Exo"/>
                <a:ea typeface="Exo"/>
                <a:cs typeface="Exo"/>
                <a:sym typeface="Exo"/>
              </a:rPr>
              <a:t>Düzenli Güncellemeler ve İzleme</a:t>
            </a:r>
            <a:endParaRPr b="0" i="0" sz="2600" u="none" cap="none" strike="noStrike">
              <a:solidFill>
                <a:schemeClr val="dk1"/>
              </a:solidFill>
              <a:latin typeface="Exo"/>
              <a:ea typeface="Exo"/>
              <a:cs typeface="Exo"/>
              <a:sym typeface="Exo"/>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3" name="Shape 1063"/>
        <p:cNvGrpSpPr/>
        <p:nvPr/>
      </p:nvGrpSpPr>
      <p:grpSpPr>
        <a:xfrm>
          <a:off x="0" y="0"/>
          <a:ext cx="0" cy="0"/>
          <a:chOff x="0" y="0"/>
          <a:chExt cx="0" cy="0"/>
        </a:xfrm>
      </p:grpSpPr>
      <p:sp>
        <p:nvSpPr>
          <p:cNvPr id="1064" name="Google Shape;1064;g29fc5409f0b_0_5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Narrow"/>
              <a:ea typeface="Arial Narrow"/>
              <a:cs typeface="Arial Narrow"/>
              <a:sym typeface="Arial Narrow"/>
            </a:endParaRPr>
          </a:p>
        </p:txBody>
      </p:sp>
      <p:sp>
        <p:nvSpPr>
          <p:cNvPr id="1065" name="Google Shape;1065;g29fc5409f0b_0_56"/>
          <p:cNvSpPr txBox="1"/>
          <p:nvPr>
            <p:ph type="ctrTitle"/>
          </p:nvPr>
        </p:nvSpPr>
        <p:spPr>
          <a:xfrm>
            <a:off x="3051275" y="2759950"/>
            <a:ext cx="7392600" cy="878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Arial"/>
              <a:buNone/>
            </a:pPr>
            <a:r>
              <a:rPr b="1" lang="en" sz="5600">
                <a:solidFill>
                  <a:srgbClr val="1C4587"/>
                </a:solidFill>
                <a:latin typeface="Exo"/>
                <a:ea typeface="Exo"/>
                <a:cs typeface="Exo"/>
                <a:sym typeface="Exo"/>
              </a:rPr>
              <a:t>RANCHER MANAGER MİMARİSİ</a:t>
            </a:r>
            <a:endParaRPr b="1" sz="5600">
              <a:solidFill>
                <a:srgbClr val="1C4587"/>
              </a:solidFill>
              <a:latin typeface="Exo"/>
              <a:ea typeface="Exo"/>
              <a:cs typeface="Exo"/>
              <a:sym typeface="Exo"/>
            </a:endParaRPr>
          </a:p>
        </p:txBody>
      </p:sp>
      <p:sp>
        <p:nvSpPr>
          <p:cNvPr id="1066" name="Google Shape;1066;g29fc5409f0b_0_56"/>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67" name="Google Shape;1067;g29fc5409f0b_0_56"/>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68" name="Google Shape;1068;g29fc5409f0b_0_56"/>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69" name="Google Shape;1069;g29fc5409f0b_0_56"/>
          <p:cNvSpPr/>
          <p:nvPr/>
        </p:nvSpPr>
        <p:spPr>
          <a:xfrm>
            <a:off x="780122" y="4439376"/>
            <a:ext cx="11421000" cy="2418600"/>
          </a:xfrm>
          <a:prstGeom prst="rtTriangle">
            <a:avLst/>
          </a:prstGeom>
          <a:solidFill>
            <a:srgbClr val="B2FACD"/>
          </a:solidFill>
          <a:ln cap="flat" cmpd="sng" w="25400">
            <a:solidFill>
              <a:srgbClr val="B2FAC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070" name="Google Shape;1070;g29fc5409f0b_0_56"/>
          <p:cNvPicPr preferRelativeResize="0"/>
          <p:nvPr/>
        </p:nvPicPr>
        <p:blipFill rotWithShape="1">
          <a:blip r:embed="rId3">
            <a:alphaModFix/>
          </a:blip>
          <a:srcRect b="0" l="0" r="18179" t="9089"/>
          <a:stretch/>
        </p:blipFill>
        <p:spPr>
          <a:xfrm>
            <a:off x="10728250" y="62975"/>
            <a:ext cx="1311350" cy="12337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gfe3fe0bd4b_0_0"/>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76" name="Google Shape;1076;gfe3fe0bd4b_0_0"/>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077" name="Google Shape;1077;gfe3fe0bd4b_0_0"/>
          <p:cNvPicPr preferRelativeResize="0"/>
          <p:nvPr/>
        </p:nvPicPr>
        <p:blipFill rotWithShape="1">
          <a:blip r:embed="rId3">
            <a:alphaModFix/>
          </a:blip>
          <a:srcRect b="0" l="0" r="18179" t="9089"/>
          <a:stretch/>
        </p:blipFill>
        <p:spPr>
          <a:xfrm>
            <a:off x="10728250" y="62975"/>
            <a:ext cx="1311350" cy="1233700"/>
          </a:xfrm>
          <a:prstGeom prst="rect">
            <a:avLst/>
          </a:prstGeom>
          <a:noFill/>
          <a:ln>
            <a:noFill/>
          </a:ln>
        </p:spPr>
      </p:pic>
      <p:pic>
        <p:nvPicPr>
          <p:cNvPr id="1078" name="Google Shape;1078;gfe3fe0bd4b_0_0"/>
          <p:cNvPicPr preferRelativeResize="0"/>
          <p:nvPr/>
        </p:nvPicPr>
        <p:blipFill rotWithShape="1">
          <a:blip r:embed="rId4">
            <a:alphaModFix/>
          </a:blip>
          <a:srcRect b="0" l="0" r="0" t="0"/>
          <a:stretch/>
        </p:blipFill>
        <p:spPr>
          <a:xfrm>
            <a:off x="2178750" y="113700"/>
            <a:ext cx="7883674" cy="645894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gfe3fe0bd4b_0_14"/>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84" name="Google Shape;1084;gfe3fe0bd4b_0_14"/>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85" name="Google Shape;1085;gfe3fe0bd4b_0_14"/>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086" name="Google Shape;1086;gfe3fe0bd4b_0_14"/>
          <p:cNvPicPr preferRelativeResize="0"/>
          <p:nvPr/>
        </p:nvPicPr>
        <p:blipFill rotWithShape="1">
          <a:blip r:embed="rId3">
            <a:alphaModFix/>
          </a:blip>
          <a:srcRect b="0" l="0" r="18179" t="9089"/>
          <a:stretch/>
        </p:blipFill>
        <p:spPr>
          <a:xfrm>
            <a:off x="10728250" y="62975"/>
            <a:ext cx="1311350" cy="1233700"/>
          </a:xfrm>
          <a:prstGeom prst="rect">
            <a:avLst/>
          </a:prstGeom>
          <a:noFill/>
          <a:ln>
            <a:noFill/>
          </a:ln>
        </p:spPr>
      </p:pic>
      <p:pic>
        <p:nvPicPr>
          <p:cNvPr id="1087" name="Google Shape;1087;gfe3fe0bd4b_0_14"/>
          <p:cNvPicPr preferRelativeResize="0"/>
          <p:nvPr/>
        </p:nvPicPr>
        <p:blipFill rotWithShape="1">
          <a:blip r:embed="rId4">
            <a:alphaModFix/>
          </a:blip>
          <a:srcRect b="0" l="0" r="0" t="0"/>
          <a:stretch/>
        </p:blipFill>
        <p:spPr>
          <a:xfrm>
            <a:off x="1228125" y="298600"/>
            <a:ext cx="9591825" cy="62608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1" name="Shape 1091"/>
        <p:cNvGrpSpPr/>
        <p:nvPr/>
      </p:nvGrpSpPr>
      <p:grpSpPr>
        <a:xfrm>
          <a:off x="0" y="0"/>
          <a:ext cx="0" cy="0"/>
          <a:chOff x="0" y="0"/>
          <a:chExt cx="0" cy="0"/>
        </a:xfrm>
      </p:grpSpPr>
      <p:sp>
        <p:nvSpPr>
          <p:cNvPr id="1092" name="Google Shape;1092;g1ec4f6ada71_1_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Narrow"/>
              <a:ea typeface="Arial Narrow"/>
              <a:cs typeface="Arial Narrow"/>
              <a:sym typeface="Arial Narrow"/>
            </a:endParaRPr>
          </a:p>
        </p:txBody>
      </p:sp>
      <p:sp>
        <p:nvSpPr>
          <p:cNvPr id="1093" name="Google Shape;1093;g1ec4f6ada71_1_0"/>
          <p:cNvSpPr txBox="1"/>
          <p:nvPr>
            <p:ph type="ctrTitle"/>
          </p:nvPr>
        </p:nvSpPr>
        <p:spPr>
          <a:xfrm>
            <a:off x="3051275" y="2759950"/>
            <a:ext cx="7392600" cy="878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Arial"/>
              <a:buNone/>
            </a:pPr>
            <a:r>
              <a:rPr b="1" lang="en" sz="5600">
                <a:solidFill>
                  <a:srgbClr val="1C4587"/>
                </a:solidFill>
                <a:latin typeface="Exo"/>
                <a:ea typeface="Exo"/>
                <a:cs typeface="Exo"/>
                <a:sym typeface="Exo"/>
              </a:rPr>
              <a:t>RANCHER MANAGER</a:t>
            </a:r>
            <a:br>
              <a:rPr b="1" lang="en" sz="5600">
                <a:solidFill>
                  <a:srgbClr val="1C4587"/>
                </a:solidFill>
                <a:latin typeface="Exo"/>
                <a:ea typeface="Exo"/>
                <a:cs typeface="Exo"/>
                <a:sym typeface="Exo"/>
              </a:rPr>
            </a:br>
            <a:r>
              <a:rPr b="1" lang="en" sz="5600">
                <a:solidFill>
                  <a:srgbClr val="1C4587"/>
                </a:solidFill>
                <a:latin typeface="Exo"/>
                <a:ea typeface="Exo"/>
                <a:cs typeface="Exo"/>
                <a:sym typeface="Exo"/>
              </a:rPr>
              <a:t>DEMO</a:t>
            </a:r>
            <a:endParaRPr b="1" sz="5600">
              <a:solidFill>
                <a:srgbClr val="1C4587"/>
              </a:solidFill>
              <a:latin typeface="Exo"/>
              <a:ea typeface="Exo"/>
              <a:cs typeface="Exo"/>
              <a:sym typeface="Exo"/>
            </a:endParaRPr>
          </a:p>
        </p:txBody>
      </p:sp>
      <p:sp>
        <p:nvSpPr>
          <p:cNvPr id="1094" name="Google Shape;1094;g1ec4f6ada71_1_0"/>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95" name="Google Shape;1095;g1ec4f6ada71_1_0"/>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96" name="Google Shape;1096;g1ec4f6ada71_1_0"/>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97" name="Google Shape;1097;g1ec4f6ada71_1_0"/>
          <p:cNvSpPr/>
          <p:nvPr/>
        </p:nvSpPr>
        <p:spPr>
          <a:xfrm>
            <a:off x="780122" y="4439376"/>
            <a:ext cx="11421000" cy="2418600"/>
          </a:xfrm>
          <a:prstGeom prst="rtTriangle">
            <a:avLst/>
          </a:prstGeom>
          <a:solidFill>
            <a:srgbClr val="B2FACD"/>
          </a:solidFill>
          <a:ln cap="flat" cmpd="sng" w="25400">
            <a:solidFill>
              <a:srgbClr val="B2FAC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098" name="Google Shape;1098;g1ec4f6ada71_1_0"/>
          <p:cNvPicPr preferRelativeResize="0"/>
          <p:nvPr/>
        </p:nvPicPr>
        <p:blipFill rotWithShape="1">
          <a:blip r:embed="rId3">
            <a:alphaModFix/>
          </a:blip>
          <a:srcRect b="0" l="0" r="18179" t="9089"/>
          <a:stretch/>
        </p:blipFill>
        <p:spPr>
          <a:xfrm>
            <a:off x="10728250" y="62975"/>
            <a:ext cx="1311350" cy="1233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g2aa37ea10a6_0_137"/>
          <p:cNvPicPr preferRelativeResize="0"/>
          <p:nvPr/>
        </p:nvPicPr>
        <p:blipFill>
          <a:blip r:embed="rId3">
            <a:alphaModFix/>
          </a:blip>
          <a:stretch>
            <a:fillRect/>
          </a:stretch>
        </p:blipFill>
        <p:spPr>
          <a:xfrm>
            <a:off x="2288575" y="54625"/>
            <a:ext cx="8341401" cy="4128999"/>
          </a:xfrm>
          <a:prstGeom prst="rect">
            <a:avLst/>
          </a:prstGeom>
          <a:noFill/>
          <a:ln>
            <a:noFill/>
          </a:ln>
        </p:spPr>
      </p:pic>
      <p:sp>
        <p:nvSpPr>
          <p:cNvPr id="275" name="Google Shape;275;g2aa37ea10a6_0_137"/>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rtl="0" algn="ctr">
              <a:lnSpc>
                <a:spcPct val="138000"/>
              </a:lnSpc>
              <a:spcBef>
                <a:spcPts val="0"/>
              </a:spcBef>
              <a:spcAft>
                <a:spcPts val="0"/>
              </a:spcAft>
              <a:buClr>
                <a:schemeClr val="dk1"/>
              </a:buClr>
              <a:buSzPts val="1100"/>
              <a:buFont typeface="Arial"/>
              <a:buNone/>
            </a:pPr>
            <a:r>
              <a:rPr b="1" lang="en" sz="4000">
                <a:solidFill>
                  <a:schemeClr val="dk1"/>
                </a:solidFill>
              </a:rPr>
              <a:t>Containerization</a:t>
            </a:r>
            <a:endParaRPr b="1" i="0" sz="4000" u="none" cap="none" strike="noStrike">
              <a:solidFill>
                <a:schemeClr val="dk1"/>
              </a:solidFill>
            </a:endParaRPr>
          </a:p>
        </p:txBody>
      </p:sp>
      <p:sp>
        <p:nvSpPr>
          <p:cNvPr id="276" name="Google Shape;276;g2aa37ea10a6_0_137"/>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77" name="Google Shape;277;g2aa37ea10a6_0_137"/>
          <p:cNvPicPr preferRelativeResize="0"/>
          <p:nvPr/>
        </p:nvPicPr>
        <p:blipFill rotWithShape="1">
          <a:blip r:embed="rId4">
            <a:alphaModFix/>
          </a:blip>
          <a:srcRect b="0" l="0" r="18180" t="9090"/>
          <a:stretch/>
        </p:blipFill>
        <p:spPr>
          <a:xfrm>
            <a:off x="10880650" y="-13225"/>
            <a:ext cx="1311350" cy="1233700"/>
          </a:xfrm>
          <a:prstGeom prst="rect">
            <a:avLst/>
          </a:prstGeom>
          <a:noFill/>
          <a:ln>
            <a:noFill/>
          </a:ln>
        </p:spPr>
      </p:pic>
      <p:pic>
        <p:nvPicPr>
          <p:cNvPr id="278" name="Google Shape;278;g2aa37ea10a6_0_137"/>
          <p:cNvPicPr preferRelativeResize="0"/>
          <p:nvPr/>
        </p:nvPicPr>
        <p:blipFill>
          <a:blip r:embed="rId5">
            <a:alphaModFix/>
          </a:blip>
          <a:stretch>
            <a:fillRect/>
          </a:stretch>
        </p:blipFill>
        <p:spPr>
          <a:xfrm>
            <a:off x="4106450" y="3775130"/>
            <a:ext cx="4333250" cy="297172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2" name="Shape 1102"/>
        <p:cNvGrpSpPr/>
        <p:nvPr/>
      </p:nvGrpSpPr>
      <p:grpSpPr>
        <a:xfrm>
          <a:off x="0" y="0"/>
          <a:ext cx="0" cy="0"/>
          <a:chOff x="0" y="0"/>
          <a:chExt cx="0" cy="0"/>
        </a:xfrm>
      </p:grpSpPr>
      <p:sp>
        <p:nvSpPr>
          <p:cNvPr id="1103" name="Google Shape;1103;g1ec4f6ada71_0_12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Narrow"/>
              <a:ea typeface="Arial Narrow"/>
              <a:cs typeface="Arial Narrow"/>
              <a:sym typeface="Arial Narrow"/>
            </a:endParaRPr>
          </a:p>
        </p:txBody>
      </p:sp>
      <p:sp>
        <p:nvSpPr>
          <p:cNvPr id="1104" name="Google Shape;1104;g1ec4f6ada71_0_129"/>
          <p:cNvSpPr txBox="1"/>
          <p:nvPr>
            <p:ph type="ctrTitle"/>
          </p:nvPr>
        </p:nvSpPr>
        <p:spPr>
          <a:xfrm>
            <a:off x="3051275" y="2759950"/>
            <a:ext cx="7392600" cy="878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600"/>
              <a:buFont typeface="Arial"/>
              <a:buNone/>
            </a:pPr>
            <a:r>
              <a:rPr b="1" lang="en" sz="5600">
                <a:solidFill>
                  <a:srgbClr val="1C4587"/>
                </a:solidFill>
                <a:latin typeface="Exo"/>
                <a:ea typeface="Exo"/>
                <a:cs typeface="Exo"/>
                <a:sym typeface="Exo"/>
              </a:rPr>
              <a:t>Azure DevOps Server</a:t>
            </a:r>
            <a:endParaRPr b="1" sz="5600">
              <a:solidFill>
                <a:srgbClr val="1C4587"/>
              </a:solidFill>
              <a:latin typeface="Exo"/>
              <a:ea typeface="Exo"/>
              <a:cs typeface="Exo"/>
              <a:sym typeface="Exo"/>
            </a:endParaRPr>
          </a:p>
        </p:txBody>
      </p:sp>
      <p:sp>
        <p:nvSpPr>
          <p:cNvPr id="1105" name="Google Shape;1105;g1ec4f6ada71_0_129"/>
          <p:cNvSpPr/>
          <p:nvPr/>
        </p:nvSpPr>
        <p:spPr>
          <a:xfrm rot="5400000">
            <a:off x="759867" y="346833"/>
            <a:ext cx="1464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06" name="Google Shape;1106;g1ec4f6ada71_0_129"/>
          <p:cNvSpPr/>
          <p:nvPr/>
        </p:nvSpPr>
        <p:spPr>
          <a:xfrm>
            <a:off x="371475" y="620656"/>
            <a:ext cx="993000" cy="151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07" name="Google Shape;1107;g1ec4f6ada71_0_129"/>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a:effectLst>
            <a:outerShdw blurRad="57150" rotWithShape="0" algn="bl" dir="5400000" dist="19050">
              <a:srgbClr val="00FF00">
                <a:alpha val="4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08" name="Google Shape;1108;g1ec4f6ada71_0_129"/>
          <p:cNvSpPr/>
          <p:nvPr/>
        </p:nvSpPr>
        <p:spPr>
          <a:xfrm>
            <a:off x="780122" y="4439376"/>
            <a:ext cx="11421000" cy="2418600"/>
          </a:xfrm>
          <a:prstGeom prst="rtTriangle">
            <a:avLst/>
          </a:prstGeom>
          <a:solidFill>
            <a:srgbClr val="B2FACD"/>
          </a:solidFill>
          <a:ln cap="flat" cmpd="sng" w="25400">
            <a:solidFill>
              <a:srgbClr val="B2FAC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109" name="Google Shape;1109;g1ec4f6ada71_0_129"/>
          <p:cNvPicPr preferRelativeResize="0"/>
          <p:nvPr/>
        </p:nvPicPr>
        <p:blipFill rotWithShape="1">
          <a:blip r:embed="rId3">
            <a:alphaModFix/>
          </a:blip>
          <a:srcRect b="0" l="0" r="18179" t="9089"/>
          <a:stretch/>
        </p:blipFill>
        <p:spPr>
          <a:xfrm>
            <a:off x="10728250" y="62975"/>
            <a:ext cx="1311350" cy="12337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g1ec4f6ada71_0_139"/>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15" name="Google Shape;1115;g1ec4f6ada71_0_139"/>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16" name="Google Shape;1116;g1ec4f6ada71_0_139"/>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117" name="Google Shape;1117;g1ec4f6ada71_0_139"/>
          <p:cNvPicPr preferRelativeResize="0"/>
          <p:nvPr/>
        </p:nvPicPr>
        <p:blipFill rotWithShape="1">
          <a:blip r:embed="rId3">
            <a:alphaModFix/>
          </a:blip>
          <a:srcRect b="0" l="0" r="18179" t="9089"/>
          <a:stretch/>
        </p:blipFill>
        <p:spPr>
          <a:xfrm>
            <a:off x="10728250" y="62975"/>
            <a:ext cx="1311350" cy="1233700"/>
          </a:xfrm>
          <a:prstGeom prst="rect">
            <a:avLst/>
          </a:prstGeom>
          <a:noFill/>
          <a:ln>
            <a:noFill/>
          </a:ln>
        </p:spPr>
      </p:pic>
      <p:sp>
        <p:nvSpPr>
          <p:cNvPr id="1118" name="Google Shape;1118;g1ec4f6ada71_0_139"/>
          <p:cNvSpPr txBox="1"/>
          <p:nvPr/>
        </p:nvSpPr>
        <p:spPr>
          <a:xfrm>
            <a:off x="3657600" y="223375"/>
            <a:ext cx="5647800" cy="91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300"/>
              <a:buFont typeface="Arial"/>
              <a:buNone/>
            </a:pPr>
            <a:r>
              <a:rPr b="0" i="0" lang="en" sz="4300" u="none" cap="none" strike="noStrike">
                <a:solidFill>
                  <a:srgbClr val="073763"/>
                </a:solidFill>
                <a:latin typeface="Exo Black"/>
                <a:ea typeface="Exo Black"/>
                <a:cs typeface="Exo Black"/>
                <a:sym typeface="Exo Black"/>
              </a:rPr>
              <a:t>Azure DevOps’a Giriş</a:t>
            </a:r>
            <a:endParaRPr b="0" i="0" sz="4300" u="none" cap="none" strike="noStrike">
              <a:solidFill>
                <a:srgbClr val="073763"/>
              </a:solidFill>
              <a:latin typeface="Exo Black"/>
              <a:ea typeface="Exo Black"/>
              <a:cs typeface="Exo Black"/>
              <a:sym typeface="Exo Black"/>
            </a:endParaRPr>
          </a:p>
        </p:txBody>
      </p:sp>
      <p:sp>
        <p:nvSpPr>
          <p:cNvPr id="1119" name="Google Shape;1119;g1ec4f6ada71_0_139"/>
          <p:cNvSpPr txBox="1"/>
          <p:nvPr/>
        </p:nvSpPr>
        <p:spPr>
          <a:xfrm>
            <a:off x="1427975" y="1305850"/>
            <a:ext cx="10108500" cy="18882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00000"/>
              </a:lnSpc>
              <a:spcBef>
                <a:spcPts val="0"/>
              </a:spcBef>
              <a:spcAft>
                <a:spcPts val="0"/>
              </a:spcAft>
              <a:buClr>
                <a:schemeClr val="dk1"/>
              </a:buClr>
              <a:buSzPts val="2600"/>
              <a:buFont typeface="Exo"/>
              <a:buChar char="●"/>
            </a:pPr>
            <a:r>
              <a:rPr b="0" i="0" lang="en" sz="2600" u="none" cap="none" strike="noStrike">
                <a:solidFill>
                  <a:schemeClr val="dk1"/>
                </a:solidFill>
                <a:latin typeface="Exo"/>
                <a:ea typeface="Exo"/>
                <a:cs typeface="Exo"/>
                <a:sym typeface="Exo"/>
              </a:rPr>
              <a:t>Azure DevOps Server: CI/CD Süreçlerini Kolaylaştırma</a:t>
            </a:r>
            <a:endParaRPr b="0" i="0" sz="2600" u="none" cap="none" strike="noStrike">
              <a:solidFill>
                <a:schemeClr val="dk1"/>
              </a:solidFill>
              <a:latin typeface="Exo"/>
              <a:ea typeface="Exo"/>
              <a:cs typeface="Exo"/>
              <a:sym typeface="Exo"/>
            </a:endParaRPr>
          </a:p>
          <a:p>
            <a:pPr indent="-393700" lvl="0" marL="457200" marR="0" rtl="0" algn="l">
              <a:lnSpc>
                <a:spcPct val="100000"/>
              </a:lnSpc>
              <a:spcBef>
                <a:spcPts val="0"/>
              </a:spcBef>
              <a:spcAft>
                <a:spcPts val="0"/>
              </a:spcAft>
              <a:buClr>
                <a:schemeClr val="dk1"/>
              </a:buClr>
              <a:buSzPts val="2600"/>
              <a:buFont typeface="Exo"/>
              <a:buChar char="●"/>
            </a:pPr>
            <a:r>
              <a:rPr b="0" i="0" lang="en" sz="2600" u="none" cap="none" strike="noStrike">
                <a:solidFill>
                  <a:schemeClr val="dk1"/>
                </a:solidFill>
                <a:latin typeface="Exo"/>
                <a:ea typeface="Exo"/>
                <a:cs typeface="Exo"/>
                <a:sym typeface="Exo"/>
              </a:rPr>
              <a:t>Bileşenler: Boards, Repos, Pipelines, Test Plans, Artifacts</a:t>
            </a:r>
            <a:endParaRPr b="0" i="0" sz="2600" u="none" cap="none" strike="noStrike">
              <a:solidFill>
                <a:schemeClr val="dk1"/>
              </a:solidFill>
              <a:latin typeface="Exo"/>
              <a:ea typeface="Exo"/>
              <a:cs typeface="Exo"/>
              <a:sym typeface="Exo"/>
            </a:endParaRPr>
          </a:p>
          <a:p>
            <a:pPr indent="-393700" lvl="0" marL="457200" marR="0" rtl="0" algn="l">
              <a:lnSpc>
                <a:spcPct val="100000"/>
              </a:lnSpc>
              <a:spcBef>
                <a:spcPts val="0"/>
              </a:spcBef>
              <a:spcAft>
                <a:spcPts val="0"/>
              </a:spcAft>
              <a:buClr>
                <a:schemeClr val="dk1"/>
              </a:buClr>
              <a:buSzPts val="2600"/>
              <a:buFont typeface="Exo"/>
              <a:buChar char="●"/>
            </a:pPr>
            <a:r>
              <a:rPr b="0" i="0" lang="en" sz="2600" u="none" cap="none" strike="noStrike">
                <a:solidFill>
                  <a:schemeClr val="dk1"/>
                </a:solidFill>
                <a:latin typeface="Exo"/>
                <a:ea typeface="Exo"/>
                <a:cs typeface="Exo"/>
                <a:sym typeface="Exo"/>
              </a:rPr>
              <a:t>Faydaları: İş birliğini artırır, Deployment sıklığını artırır, Ürün kalitesini yükseltir</a:t>
            </a:r>
            <a:endParaRPr b="0" i="0" sz="2600" u="none" cap="none" strike="noStrike">
              <a:solidFill>
                <a:schemeClr val="dk1"/>
              </a:solidFill>
              <a:latin typeface="Exo"/>
              <a:ea typeface="Exo"/>
              <a:cs typeface="Exo"/>
              <a:sym typeface="Exo"/>
            </a:endParaRPr>
          </a:p>
        </p:txBody>
      </p:sp>
      <p:pic>
        <p:nvPicPr>
          <p:cNvPr id="1120" name="Google Shape;1120;g1ec4f6ada71_0_139"/>
          <p:cNvPicPr preferRelativeResize="0"/>
          <p:nvPr/>
        </p:nvPicPr>
        <p:blipFill rotWithShape="1">
          <a:blip r:embed="rId4">
            <a:alphaModFix/>
          </a:blip>
          <a:srcRect b="0" l="0" r="0" t="0"/>
          <a:stretch/>
        </p:blipFill>
        <p:spPr>
          <a:xfrm>
            <a:off x="3304688" y="3036450"/>
            <a:ext cx="5582625" cy="358672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g1ec4f6ada71_0_154"/>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26" name="Google Shape;1126;g1ec4f6ada71_0_154"/>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27" name="Google Shape;1127;g1ec4f6ada71_0_154"/>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128" name="Google Shape;1128;g1ec4f6ada71_0_154"/>
          <p:cNvPicPr preferRelativeResize="0"/>
          <p:nvPr/>
        </p:nvPicPr>
        <p:blipFill rotWithShape="1">
          <a:blip r:embed="rId3">
            <a:alphaModFix/>
          </a:blip>
          <a:srcRect b="0" l="0" r="18179" t="9089"/>
          <a:stretch/>
        </p:blipFill>
        <p:spPr>
          <a:xfrm>
            <a:off x="10728250" y="62975"/>
            <a:ext cx="1311350" cy="1233700"/>
          </a:xfrm>
          <a:prstGeom prst="rect">
            <a:avLst/>
          </a:prstGeom>
          <a:noFill/>
          <a:ln>
            <a:noFill/>
          </a:ln>
        </p:spPr>
      </p:pic>
      <p:sp>
        <p:nvSpPr>
          <p:cNvPr id="1129" name="Google Shape;1129;g1ec4f6ada71_0_154"/>
          <p:cNvSpPr txBox="1"/>
          <p:nvPr/>
        </p:nvSpPr>
        <p:spPr>
          <a:xfrm>
            <a:off x="1741650" y="223375"/>
            <a:ext cx="8708700" cy="91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300"/>
              <a:buFont typeface="Arial"/>
              <a:buNone/>
            </a:pPr>
            <a:r>
              <a:rPr b="0" i="0" lang="en" sz="4300" u="none" cap="none" strike="noStrike">
                <a:solidFill>
                  <a:srgbClr val="073763"/>
                </a:solidFill>
                <a:latin typeface="Exo Black"/>
                <a:ea typeface="Exo Black"/>
                <a:cs typeface="Exo Black"/>
                <a:sym typeface="Exo Black"/>
              </a:rPr>
              <a:t>Azure Repos ve Git Entegrasyonu</a:t>
            </a:r>
            <a:endParaRPr b="0" i="0" sz="4300" u="none" cap="none" strike="noStrike">
              <a:solidFill>
                <a:srgbClr val="073763"/>
              </a:solidFill>
              <a:latin typeface="Exo Black"/>
              <a:ea typeface="Exo Black"/>
              <a:cs typeface="Exo Black"/>
              <a:sym typeface="Exo Black"/>
            </a:endParaRPr>
          </a:p>
        </p:txBody>
      </p:sp>
      <p:sp>
        <p:nvSpPr>
          <p:cNvPr id="1130" name="Google Shape;1130;g1ec4f6ada71_0_154"/>
          <p:cNvSpPr txBox="1"/>
          <p:nvPr/>
        </p:nvSpPr>
        <p:spPr>
          <a:xfrm>
            <a:off x="1427975" y="1305850"/>
            <a:ext cx="10108500" cy="18882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00000"/>
              </a:lnSpc>
              <a:spcBef>
                <a:spcPts val="0"/>
              </a:spcBef>
              <a:spcAft>
                <a:spcPts val="0"/>
              </a:spcAft>
              <a:buClr>
                <a:schemeClr val="dk1"/>
              </a:buClr>
              <a:buSzPts val="2600"/>
              <a:buFont typeface="Exo"/>
              <a:buChar char="●"/>
            </a:pPr>
            <a:r>
              <a:rPr b="0" i="0" lang="en" sz="2600" u="none" cap="none" strike="noStrike">
                <a:solidFill>
                  <a:schemeClr val="dk1"/>
                </a:solidFill>
                <a:latin typeface="Exo"/>
                <a:ea typeface="Exo"/>
                <a:cs typeface="Exo"/>
                <a:sym typeface="Exo"/>
              </a:rPr>
              <a:t>Azure Repos: Sağlam Sürüm Kontrolü</a:t>
            </a:r>
            <a:endParaRPr b="0" i="0" sz="2600" u="none" cap="none" strike="noStrike">
              <a:solidFill>
                <a:schemeClr val="dk1"/>
              </a:solidFill>
              <a:latin typeface="Exo"/>
              <a:ea typeface="Exo"/>
              <a:cs typeface="Exo"/>
              <a:sym typeface="Exo"/>
            </a:endParaRPr>
          </a:p>
          <a:p>
            <a:pPr indent="-393700" lvl="0" marL="457200" marR="0" rtl="0" algn="l">
              <a:lnSpc>
                <a:spcPct val="100000"/>
              </a:lnSpc>
              <a:spcBef>
                <a:spcPts val="0"/>
              </a:spcBef>
              <a:spcAft>
                <a:spcPts val="0"/>
              </a:spcAft>
              <a:buClr>
                <a:schemeClr val="dk1"/>
              </a:buClr>
              <a:buSzPts val="2600"/>
              <a:buFont typeface="Exo"/>
              <a:buChar char="●"/>
            </a:pPr>
            <a:r>
              <a:rPr b="0" i="0" lang="en" sz="2600" u="none" cap="none" strike="noStrike">
                <a:solidFill>
                  <a:schemeClr val="dk1"/>
                </a:solidFill>
                <a:latin typeface="Exo"/>
                <a:ea typeface="Exo"/>
                <a:cs typeface="Exo"/>
                <a:sym typeface="Exo"/>
              </a:rPr>
              <a:t>Git ile Sorunsuz Entegrasyon: Ortak kodlama kolaylaştırır</a:t>
            </a:r>
            <a:endParaRPr b="0" i="0" sz="2600" u="none" cap="none" strike="noStrike">
              <a:solidFill>
                <a:schemeClr val="dk1"/>
              </a:solidFill>
              <a:latin typeface="Exo"/>
              <a:ea typeface="Exo"/>
              <a:cs typeface="Exo"/>
              <a:sym typeface="Exo"/>
            </a:endParaRPr>
          </a:p>
          <a:p>
            <a:pPr indent="-393700" lvl="0" marL="457200" marR="0" rtl="0" algn="l">
              <a:lnSpc>
                <a:spcPct val="100000"/>
              </a:lnSpc>
              <a:spcBef>
                <a:spcPts val="0"/>
              </a:spcBef>
              <a:spcAft>
                <a:spcPts val="0"/>
              </a:spcAft>
              <a:buClr>
                <a:schemeClr val="dk1"/>
              </a:buClr>
              <a:buSzPts val="2600"/>
              <a:buFont typeface="Exo"/>
              <a:buChar char="●"/>
            </a:pPr>
            <a:r>
              <a:rPr b="0" i="0" lang="en" sz="2600" u="none" cap="none" strike="noStrike">
                <a:solidFill>
                  <a:schemeClr val="dk1"/>
                </a:solidFill>
                <a:latin typeface="Exo"/>
                <a:ea typeface="Exo"/>
                <a:cs typeface="Exo"/>
                <a:sym typeface="Exo"/>
              </a:rPr>
              <a:t>Özellikler: Pull Requests, Branch Policies, Repositories Yönetimi</a:t>
            </a:r>
            <a:endParaRPr b="0" i="0" sz="2600" u="none" cap="none" strike="noStrike">
              <a:solidFill>
                <a:schemeClr val="dk1"/>
              </a:solidFill>
              <a:latin typeface="Exo"/>
              <a:ea typeface="Exo"/>
              <a:cs typeface="Exo"/>
              <a:sym typeface="Exo"/>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g1ec4f6ada71_0_168"/>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36" name="Google Shape;1136;g1ec4f6ada71_0_168"/>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37" name="Google Shape;1137;g1ec4f6ada71_0_168"/>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138" name="Google Shape;1138;g1ec4f6ada71_0_168"/>
          <p:cNvPicPr preferRelativeResize="0"/>
          <p:nvPr/>
        </p:nvPicPr>
        <p:blipFill rotWithShape="1">
          <a:blip r:embed="rId3">
            <a:alphaModFix/>
          </a:blip>
          <a:srcRect b="0" l="0" r="18179" t="9089"/>
          <a:stretch/>
        </p:blipFill>
        <p:spPr>
          <a:xfrm>
            <a:off x="10728250" y="62975"/>
            <a:ext cx="1311350" cy="1233700"/>
          </a:xfrm>
          <a:prstGeom prst="rect">
            <a:avLst/>
          </a:prstGeom>
          <a:noFill/>
          <a:ln>
            <a:noFill/>
          </a:ln>
        </p:spPr>
      </p:pic>
      <p:sp>
        <p:nvSpPr>
          <p:cNvPr id="1139" name="Google Shape;1139;g1ec4f6ada71_0_168"/>
          <p:cNvSpPr txBox="1"/>
          <p:nvPr/>
        </p:nvSpPr>
        <p:spPr>
          <a:xfrm>
            <a:off x="1741650" y="223375"/>
            <a:ext cx="8708700" cy="91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300"/>
              <a:buFont typeface="Arial"/>
              <a:buNone/>
            </a:pPr>
            <a:r>
              <a:rPr b="0" i="0" lang="en" sz="4300" u="none" cap="none" strike="noStrike">
                <a:solidFill>
                  <a:srgbClr val="073763"/>
                </a:solidFill>
                <a:latin typeface="Exo Black"/>
                <a:ea typeface="Exo Black"/>
                <a:cs typeface="Exo Black"/>
                <a:sym typeface="Exo Black"/>
              </a:rPr>
              <a:t>Azure Pipelines: CI/CD Temelleri</a:t>
            </a:r>
            <a:endParaRPr b="0" i="0" sz="4300" u="none" cap="none" strike="noStrike">
              <a:solidFill>
                <a:srgbClr val="073763"/>
              </a:solidFill>
              <a:latin typeface="Exo Black"/>
              <a:ea typeface="Exo Black"/>
              <a:cs typeface="Exo Black"/>
              <a:sym typeface="Exo Black"/>
            </a:endParaRPr>
          </a:p>
        </p:txBody>
      </p:sp>
      <p:sp>
        <p:nvSpPr>
          <p:cNvPr id="1140" name="Google Shape;1140;g1ec4f6ada71_0_168"/>
          <p:cNvSpPr txBox="1"/>
          <p:nvPr/>
        </p:nvSpPr>
        <p:spPr>
          <a:xfrm>
            <a:off x="1427975" y="1305850"/>
            <a:ext cx="10108500" cy="23391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00000"/>
              </a:lnSpc>
              <a:spcBef>
                <a:spcPts val="0"/>
              </a:spcBef>
              <a:spcAft>
                <a:spcPts val="0"/>
              </a:spcAft>
              <a:buClr>
                <a:schemeClr val="dk1"/>
              </a:buClr>
              <a:buSzPts val="2600"/>
              <a:buFont typeface="Exo"/>
              <a:buChar char="●"/>
            </a:pPr>
            <a:r>
              <a:rPr b="0" i="0" lang="en" sz="2600" u="none" cap="none" strike="noStrike">
                <a:solidFill>
                  <a:schemeClr val="dk1"/>
                </a:solidFill>
                <a:latin typeface="Exo"/>
                <a:ea typeface="Exo"/>
                <a:cs typeface="Exo"/>
                <a:sym typeface="Exo"/>
              </a:rPr>
              <a:t>Azure Pipelines: Otomatik Yapı, Test ve Deployment</a:t>
            </a:r>
            <a:endParaRPr b="0" i="0" sz="2600" u="none" cap="none" strike="noStrike">
              <a:solidFill>
                <a:schemeClr val="dk1"/>
              </a:solidFill>
              <a:latin typeface="Exo"/>
              <a:ea typeface="Exo"/>
              <a:cs typeface="Exo"/>
              <a:sym typeface="Exo"/>
            </a:endParaRPr>
          </a:p>
          <a:p>
            <a:pPr indent="-393700" lvl="0" marL="457200" marR="0" rtl="0" algn="l">
              <a:lnSpc>
                <a:spcPct val="100000"/>
              </a:lnSpc>
              <a:spcBef>
                <a:spcPts val="0"/>
              </a:spcBef>
              <a:spcAft>
                <a:spcPts val="0"/>
              </a:spcAft>
              <a:buClr>
                <a:schemeClr val="dk1"/>
              </a:buClr>
              <a:buSzPts val="2600"/>
              <a:buFont typeface="Exo"/>
              <a:buChar char="●"/>
            </a:pPr>
            <a:r>
              <a:rPr b="0" i="0" lang="en" sz="2600" u="none" cap="none" strike="noStrike">
                <a:solidFill>
                  <a:schemeClr val="dk1"/>
                </a:solidFill>
                <a:latin typeface="Exo"/>
                <a:ea typeface="Exo"/>
                <a:cs typeface="Exo"/>
                <a:sym typeface="Exo"/>
              </a:rPr>
              <a:t>Ana Özellikler: Cross-platform, Popüler diller ve platformlarla entegrasyon</a:t>
            </a:r>
            <a:endParaRPr b="0" i="0" sz="2600" u="none" cap="none" strike="noStrike">
              <a:solidFill>
                <a:schemeClr val="dk1"/>
              </a:solidFill>
              <a:latin typeface="Exo"/>
              <a:ea typeface="Exo"/>
              <a:cs typeface="Exo"/>
              <a:sym typeface="Exo"/>
            </a:endParaRPr>
          </a:p>
          <a:p>
            <a:pPr indent="-393700" lvl="0" marL="457200" marR="0" rtl="0" algn="l">
              <a:lnSpc>
                <a:spcPct val="100000"/>
              </a:lnSpc>
              <a:spcBef>
                <a:spcPts val="0"/>
              </a:spcBef>
              <a:spcAft>
                <a:spcPts val="0"/>
              </a:spcAft>
              <a:buClr>
                <a:schemeClr val="dk1"/>
              </a:buClr>
              <a:buSzPts val="2600"/>
              <a:buFont typeface="Exo"/>
              <a:buChar char="●"/>
            </a:pPr>
            <a:r>
              <a:rPr b="0" i="0" lang="en" sz="2600" u="none" cap="none" strike="noStrike">
                <a:solidFill>
                  <a:schemeClr val="dk1"/>
                </a:solidFill>
                <a:latin typeface="Exo"/>
                <a:ea typeface="Exo"/>
                <a:cs typeface="Exo"/>
                <a:sym typeface="Exo"/>
              </a:rPr>
              <a:t>Baştan sona otomasyon: Koddan buluta</a:t>
            </a:r>
            <a:endParaRPr b="0" i="0" sz="2600" u="none" cap="none" strike="noStrike">
              <a:solidFill>
                <a:schemeClr val="dk1"/>
              </a:solidFill>
              <a:latin typeface="Exo"/>
              <a:ea typeface="Exo"/>
              <a:cs typeface="Exo"/>
              <a:sym typeface="Exo"/>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g1ec4f6ada71_0_180"/>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46" name="Google Shape;1146;g1ec4f6ada71_0_180"/>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47" name="Google Shape;1147;g1ec4f6ada71_0_180"/>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148" name="Google Shape;1148;g1ec4f6ada71_0_180"/>
          <p:cNvPicPr preferRelativeResize="0"/>
          <p:nvPr/>
        </p:nvPicPr>
        <p:blipFill rotWithShape="1">
          <a:blip r:embed="rId3">
            <a:alphaModFix/>
          </a:blip>
          <a:srcRect b="0" l="0" r="18179" t="9089"/>
          <a:stretch/>
        </p:blipFill>
        <p:spPr>
          <a:xfrm>
            <a:off x="10728250" y="62975"/>
            <a:ext cx="1311350" cy="1233700"/>
          </a:xfrm>
          <a:prstGeom prst="rect">
            <a:avLst/>
          </a:prstGeom>
          <a:noFill/>
          <a:ln>
            <a:noFill/>
          </a:ln>
        </p:spPr>
      </p:pic>
      <p:sp>
        <p:nvSpPr>
          <p:cNvPr id="1149" name="Google Shape;1149;g1ec4f6ada71_0_180"/>
          <p:cNvSpPr txBox="1"/>
          <p:nvPr/>
        </p:nvSpPr>
        <p:spPr>
          <a:xfrm>
            <a:off x="2127875" y="223375"/>
            <a:ext cx="8708700" cy="91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300"/>
              <a:buFont typeface="Arial"/>
              <a:buNone/>
            </a:pPr>
            <a:r>
              <a:rPr b="0" i="0" lang="en" sz="4300" u="none" cap="none" strike="noStrike">
                <a:solidFill>
                  <a:srgbClr val="073763"/>
                </a:solidFill>
                <a:latin typeface="Exo Black"/>
                <a:ea typeface="Exo Black"/>
                <a:cs typeface="Exo Black"/>
                <a:sym typeface="Exo Black"/>
              </a:rPr>
              <a:t>Azure Test Planları ve Test</a:t>
            </a:r>
            <a:endParaRPr b="0" i="0" sz="4300" u="none" cap="none" strike="noStrike">
              <a:solidFill>
                <a:srgbClr val="073763"/>
              </a:solidFill>
              <a:latin typeface="Exo Black"/>
              <a:ea typeface="Exo Black"/>
              <a:cs typeface="Exo Black"/>
              <a:sym typeface="Exo Black"/>
            </a:endParaRPr>
          </a:p>
        </p:txBody>
      </p:sp>
      <p:sp>
        <p:nvSpPr>
          <p:cNvPr id="1150" name="Google Shape;1150;g1ec4f6ada71_0_180"/>
          <p:cNvSpPr txBox="1"/>
          <p:nvPr/>
        </p:nvSpPr>
        <p:spPr>
          <a:xfrm>
            <a:off x="1427975" y="1305850"/>
            <a:ext cx="10108500" cy="23391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00000"/>
              </a:lnSpc>
              <a:spcBef>
                <a:spcPts val="0"/>
              </a:spcBef>
              <a:spcAft>
                <a:spcPts val="0"/>
              </a:spcAft>
              <a:buClr>
                <a:schemeClr val="dk1"/>
              </a:buClr>
              <a:buSzPts val="2600"/>
              <a:buFont typeface="Exo"/>
              <a:buChar char="●"/>
            </a:pPr>
            <a:r>
              <a:rPr b="0" i="0" lang="en" sz="2600" u="none" cap="none" strike="noStrike">
                <a:solidFill>
                  <a:schemeClr val="dk1"/>
                </a:solidFill>
                <a:latin typeface="Exo"/>
                <a:ea typeface="Exo"/>
                <a:cs typeface="Exo"/>
                <a:sym typeface="Exo"/>
              </a:rPr>
              <a:t>Azure Test Planları: Test Etkinliğini Artırma</a:t>
            </a:r>
            <a:endParaRPr b="0" i="0" sz="2600" u="none" cap="none" strike="noStrike">
              <a:solidFill>
                <a:schemeClr val="dk1"/>
              </a:solidFill>
              <a:latin typeface="Exo"/>
              <a:ea typeface="Exo"/>
              <a:cs typeface="Exo"/>
              <a:sym typeface="Exo"/>
            </a:endParaRPr>
          </a:p>
          <a:p>
            <a:pPr indent="-393700" lvl="0" marL="457200" marR="0" rtl="0" algn="l">
              <a:lnSpc>
                <a:spcPct val="100000"/>
              </a:lnSpc>
              <a:spcBef>
                <a:spcPts val="0"/>
              </a:spcBef>
              <a:spcAft>
                <a:spcPts val="0"/>
              </a:spcAft>
              <a:buClr>
                <a:schemeClr val="dk1"/>
              </a:buClr>
              <a:buSzPts val="2600"/>
              <a:buFont typeface="Exo"/>
              <a:buChar char="●"/>
            </a:pPr>
            <a:r>
              <a:rPr b="0" i="0" lang="en" sz="2600" u="none" cap="none" strike="noStrike">
                <a:solidFill>
                  <a:schemeClr val="dk1"/>
                </a:solidFill>
                <a:latin typeface="Exo"/>
                <a:ea typeface="Exo"/>
                <a:cs typeface="Exo"/>
                <a:sym typeface="Exo"/>
              </a:rPr>
              <a:t>Manuel ve Otomatik Testler: Test planlama, yürütme ve takip</a:t>
            </a:r>
            <a:endParaRPr b="0" i="0" sz="2600" u="none" cap="none" strike="noStrike">
              <a:solidFill>
                <a:schemeClr val="dk1"/>
              </a:solidFill>
              <a:latin typeface="Exo"/>
              <a:ea typeface="Exo"/>
              <a:cs typeface="Exo"/>
              <a:sym typeface="Exo"/>
            </a:endParaRPr>
          </a:p>
          <a:p>
            <a:pPr indent="-393700" lvl="0" marL="457200" marR="0" rtl="0" algn="l">
              <a:lnSpc>
                <a:spcPct val="100000"/>
              </a:lnSpc>
              <a:spcBef>
                <a:spcPts val="0"/>
              </a:spcBef>
              <a:spcAft>
                <a:spcPts val="0"/>
              </a:spcAft>
              <a:buClr>
                <a:schemeClr val="dk1"/>
              </a:buClr>
              <a:buSzPts val="2600"/>
              <a:buFont typeface="Exo"/>
              <a:buChar char="●"/>
            </a:pPr>
            <a:r>
              <a:rPr b="0" i="0" lang="en" sz="2600" u="none" cap="none" strike="noStrike">
                <a:solidFill>
                  <a:schemeClr val="dk1"/>
                </a:solidFill>
                <a:latin typeface="Exo"/>
                <a:ea typeface="Exo"/>
                <a:cs typeface="Exo"/>
                <a:sym typeface="Exo"/>
              </a:rPr>
              <a:t>CI/CD ile Entegrasyon: DevOps döngüsünde Sürekli Test</a:t>
            </a:r>
            <a:endParaRPr b="0" i="0" sz="2600" u="none" cap="none" strike="noStrike">
              <a:solidFill>
                <a:schemeClr val="dk1"/>
              </a:solidFill>
              <a:latin typeface="Exo"/>
              <a:ea typeface="Exo"/>
              <a:cs typeface="Exo"/>
              <a:sym typeface="Exo"/>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g1ec4f6ada71_0_192"/>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56" name="Google Shape;1156;g1ec4f6ada71_0_192"/>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57" name="Google Shape;1157;g1ec4f6ada71_0_192"/>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158" name="Google Shape;1158;g1ec4f6ada71_0_192"/>
          <p:cNvPicPr preferRelativeResize="0"/>
          <p:nvPr/>
        </p:nvPicPr>
        <p:blipFill rotWithShape="1">
          <a:blip r:embed="rId3">
            <a:alphaModFix/>
          </a:blip>
          <a:srcRect b="0" l="0" r="18179" t="9089"/>
          <a:stretch/>
        </p:blipFill>
        <p:spPr>
          <a:xfrm>
            <a:off x="10728250" y="62975"/>
            <a:ext cx="1311350" cy="1233700"/>
          </a:xfrm>
          <a:prstGeom prst="rect">
            <a:avLst/>
          </a:prstGeom>
          <a:noFill/>
          <a:ln>
            <a:noFill/>
          </a:ln>
        </p:spPr>
      </p:pic>
      <p:sp>
        <p:nvSpPr>
          <p:cNvPr id="1159" name="Google Shape;1159;g1ec4f6ada71_0_192"/>
          <p:cNvSpPr txBox="1"/>
          <p:nvPr/>
        </p:nvSpPr>
        <p:spPr>
          <a:xfrm>
            <a:off x="1602750" y="223375"/>
            <a:ext cx="8986500" cy="91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300"/>
              <a:buFont typeface="Arial"/>
              <a:buNone/>
            </a:pPr>
            <a:r>
              <a:rPr b="0" i="0" lang="en" sz="4300" u="none" cap="none" strike="noStrike">
                <a:solidFill>
                  <a:srgbClr val="073763"/>
                </a:solidFill>
                <a:latin typeface="Exo Black"/>
                <a:ea typeface="Exo Black"/>
                <a:cs typeface="Exo Black"/>
                <a:sym typeface="Exo Black"/>
              </a:rPr>
              <a:t>Azure Artifacts ve Paket Yönetimi</a:t>
            </a:r>
            <a:endParaRPr b="0" i="0" sz="4300" u="none" cap="none" strike="noStrike">
              <a:solidFill>
                <a:srgbClr val="073763"/>
              </a:solidFill>
              <a:latin typeface="Exo Black"/>
              <a:ea typeface="Exo Black"/>
              <a:cs typeface="Exo Black"/>
              <a:sym typeface="Exo Black"/>
            </a:endParaRPr>
          </a:p>
        </p:txBody>
      </p:sp>
      <p:sp>
        <p:nvSpPr>
          <p:cNvPr id="1160" name="Google Shape;1160;g1ec4f6ada71_0_192"/>
          <p:cNvSpPr txBox="1"/>
          <p:nvPr/>
        </p:nvSpPr>
        <p:spPr>
          <a:xfrm>
            <a:off x="1427975" y="1305850"/>
            <a:ext cx="10108500" cy="23391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00000"/>
              </a:lnSpc>
              <a:spcBef>
                <a:spcPts val="0"/>
              </a:spcBef>
              <a:spcAft>
                <a:spcPts val="0"/>
              </a:spcAft>
              <a:buClr>
                <a:schemeClr val="dk1"/>
              </a:buClr>
              <a:buSzPts val="2600"/>
              <a:buFont typeface="Exo"/>
              <a:buChar char="●"/>
            </a:pPr>
            <a:r>
              <a:rPr b="0" i="0" lang="en" sz="2600" u="none" cap="none" strike="noStrike">
                <a:solidFill>
                  <a:schemeClr val="dk1"/>
                </a:solidFill>
                <a:latin typeface="Exo"/>
                <a:ea typeface="Exo"/>
                <a:cs typeface="Exo"/>
                <a:sym typeface="Exo"/>
              </a:rPr>
              <a:t>Azure Artifacts: Paket Yönetimini Basitleştirme</a:t>
            </a:r>
            <a:endParaRPr b="0" i="0" sz="2600" u="none" cap="none" strike="noStrike">
              <a:solidFill>
                <a:schemeClr val="dk1"/>
              </a:solidFill>
              <a:latin typeface="Exo"/>
              <a:ea typeface="Exo"/>
              <a:cs typeface="Exo"/>
              <a:sym typeface="Exo"/>
            </a:endParaRPr>
          </a:p>
          <a:p>
            <a:pPr indent="-393700" lvl="0" marL="457200" marR="0" rtl="0" algn="l">
              <a:lnSpc>
                <a:spcPct val="100000"/>
              </a:lnSpc>
              <a:spcBef>
                <a:spcPts val="0"/>
              </a:spcBef>
              <a:spcAft>
                <a:spcPts val="0"/>
              </a:spcAft>
              <a:buClr>
                <a:schemeClr val="dk1"/>
              </a:buClr>
              <a:buSzPts val="2600"/>
              <a:buFont typeface="Exo"/>
              <a:buChar char="●"/>
            </a:pPr>
            <a:r>
              <a:rPr b="0" i="0" lang="en" sz="2600" u="none" cap="none" strike="noStrike">
                <a:solidFill>
                  <a:schemeClr val="dk1"/>
                </a:solidFill>
                <a:latin typeface="Exo"/>
                <a:ea typeface="Exo"/>
                <a:cs typeface="Exo"/>
                <a:sym typeface="Exo"/>
              </a:rPr>
              <a:t>Bağımlılıkları Yönetme: Paketleri barındırma ve paylaşma</a:t>
            </a:r>
            <a:endParaRPr b="0" i="0" sz="2600" u="none" cap="none" strike="noStrike">
              <a:solidFill>
                <a:schemeClr val="dk1"/>
              </a:solidFill>
              <a:latin typeface="Exo"/>
              <a:ea typeface="Exo"/>
              <a:cs typeface="Exo"/>
              <a:sym typeface="Exo"/>
            </a:endParaRPr>
          </a:p>
          <a:p>
            <a:pPr indent="-393700" lvl="0" marL="457200" marR="0" rtl="0" algn="l">
              <a:lnSpc>
                <a:spcPct val="100000"/>
              </a:lnSpc>
              <a:spcBef>
                <a:spcPts val="0"/>
              </a:spcBef>
              <a:spcAft>
                <a:spcPts val="0"/>
              </a:spcAft>
              <a:buClr>
                <a:schemeClr val="dk1"/>
              </a:buClr>
              <a:buSzPts val="2600"/>
              <a:buFont typeface="Exo"/>
              <a:buChar char="●"/>
            </a:pPr>
            <a:r>
              <a:rPr b="0" i="0" lang="en" sz="2600" u="none" cap="none" strike="noStrike">
                <a:solidFill>
                  <a:schemeClr val="dk1"/>
                </a:solidFill>
                <a:latin typeface="Exo"/>
                <a:ea typeface="Exo"/>
                <a:cs typeface="Exo"/>
                <a:sym typeface="Exo"/>
              </a:rPr>
              <a:t>NuGet, npm, Maven ve daha fazlasını destekler</a:t>
            </a:r>
            <a:endParaRPr b="0" i="0" sz="2600" u="none" cap="none" strike="noStrike">
              <a:solidFill>
                <a:schemeClr val="dk1"/>
              </a:solidFill>
              <a:latin typeface="Exo"/>
              <a:ea typeface="Exo"/>
              <a:cs typeface="Exo"/>
              <a:sym typeface="Exo"/>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g12ccff2c81e_0_8"/>
          <p:cNvSpPr/>
          <p:nvPr/>
        </p:nvSpPr>
        <p:spPr>
          <a:xfrm>
            <a:off x="3703525" y="2031425"/>
            <a:ext cx="5555700" cy="446400"/>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1D2A6D"/>
              </a:buClr>
              <a:buSzPts val="3600"/>
              <a:buFont typeface="Roboto Slab"/>
              <a:buNone/>
            </a:pPr>
            <a:r>
              <a:rPr b="1" i="0" lang="en" sz="2400" u="none" cap="none" strike="noStrike">
                <a:solidFill>
                  <a:srgbClr val="1D2A6D"/>
                </a:solidFill>
                <a:latin typeface="Exo"/>
                <a:ea typeface="Exo"/>
                <a:cs typeface="Exo"/>
                <a:sym typeface="Exo"/>
              </a:rPr>
              <a:t>DİNLEDİĞİNİZ İÇİN TEŞEKKÜR EDERİZ</a:t>
            </a:r>
            <a:endParaRPr b="1" i="0" sz="2400" u="none" cap="none" strike="noStrike">
              <a:solidFill>
                <a:srgbClr val="1D2A6D"/>
              </a:solidFill>
              <a:latin typeface="Exo"/>
              <a:ea typeface="Exo"/>
              <a:cs typeface="Exo"/>
              <a:sym typeface="Exo"/>
            </a:endParaRPr>
          </a:p>
          <a:p>
            <a:pPr indent="0" lvl="0" marL="0" marR="0" rtl="0" algn="l">
              <a:lnSpc>
                <a:spcPct val="110000"/>
              </a:lnSpc>
              <a:spcBef>
                <a:spcPts val="0"/>
              </a:spcBef>
              <a:spcAft>
                <a:spcPts val="0"/>
              </a:spcAft>
              <a:buClr>
                <a:srgbClr val="1D2A6D"/>
              </a:buClr>
              <a:buSzPts val="3600"/>
              <a:buFont typeface="Roboto Slab"/>
              <a:buNone/>
            </a:pPr>
            <a:r>
              <a:t/>
            </a:r>
            <a:endParaRPr b="1" i="0" sz="2400" u="none" cap="none" strike="noStrike">
              <a:solidFill>
                <a:srgbClr val="1D2A6D"/>
              </a:solidFill>
              <a:latin typeface="Exo"/>
              <a:ea typeface="Exo"/>
              <a:cs typeface="Exo"/>
              <a:sym typeface="Exo"/>
            </a:endParaRPr>
          </a:p>
        </p:txBody>
      </p:sp>
      <p:sp>
        <p:nvSpPr>
          <p:cNvPr id="1166" name="Google Shape;1166;g12ccff2c81e_0_8"/>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7" name="Google Shape;1167;g12ccff2c81e_0_8"/>
          <p:cNvSpPr/>
          <p:nvPr/>
        </p:nvSpPr>
        <p:spPr>
          <a:xfrm>
            <a:off x="770886" y="4439376"/>
            <a:ext cx="11421000" cy="2418600"/>
          </a:xfrm>
          <a:prstGeom prst="rtTriangle">
            <a:avLst/>
          </a:prstGeom>
          <a:solidFill>
            <a:srgbClr val="B2FACD"/>
          </a:solidFill>
          <a:ln cap="flat" cmpd="sng" w="25400">
            <a:solidFill>
              <a:srgbClr val="B2FAC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68" name="Google Shape;1168;g12ccff2c81e_0_8"/>
          <p:cNvSpPr txBox="1"/>
          <p:nvPr/>
        </p:nvSpPr>
        <p:spPr>
          <a:xfrm>
            <a:off x="7582125" y="4262813"/>
            <a:ext cx="1598100" cy="29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 sz="1300" u="none" cap="none" strike="noStrike">
                <a:solidFill>
                  <a:srgbClr val="073763"/>
                </a:solidFill>
                <a:uFill>
                  <a:noFill/>
                </a:uFill>
                <a:latin typeface="Arial Narrow"/>
                <a:ea typeface="Arial Narrow"/>
                <a:cs typeface="Arial Narrow"/>
                <a:sym typeface="Arial Narrow"/>
                <a:hlinkClick r:id="rId3">
                  <a:extLst>
                    <a:ext uri="{A12FA001-AC4F-418D-AE19-62706E023703}">
                      <ahyp:hlinkClr val="tx"/>
                    </a:ext>
                  </a:extLst>
                </a:hlinkClick>
              </a:rPr>
              <a:t>info@hepapi.com</a:t>
            </a:r>
            <a:endParaRPr b="0" i="0" sz="1400" u="none" cap="none" strike="noStrike">
              <a:solidFill>
                <a:srgbClr val="073763"/>
              </a:solidFill>
              <a:latin typeface="Arial"/>
              <a:ea typeface="Arial"/>
              <a:cs typeface="Arial"/>
              <a:sym typeface="Arial"/>
            </a:endParaRPr>
          </a:p>
        </p:txBody>
      </p:sp>
      <p:sp>
        <p:nvSpPr>
          <p:cNvPr id="1169" name="Google Shape;1169;g12ccff2c81e_0_8"/>
          <p:cNvSpPr txBox="1"/>
          <p:nvPr/>
        </p:nvSpPr>
        <p:spPr>
          <a:xfrm>
            <a:off x="10513150" y="5703125"/>
            <a:ext cx="1474800" cy="6900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rPr b="0" i="0" lang="en" sz="1000" u="none" cap="none" strike="noStrike">
                <a:solidFill>
                  <a:srgbClr val="073763"/>
                </a:solidFill>
                <a:latin typeface="Arial Narrow"/>
                <a:ea typeface="Arial Narrow"/>
                <a:cs typeface="Arial Narrow"/>
                <a:sym typeface="Arial Narrow"/>
              </a:rPr>
              <a:t>Büyükdere Caddesi No:199, Levent 199, 34330 İstanbul, Turkey</a:t>
            </a:r>
            <a:endParaRPr b="0" i="0" sz="1000" u="none" cap="none" strike="noStrike">
              <a:solidFill>
                <a:srgbClr val="073763"/>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200"/>
              <a:buFont typeface="Arial"/>
              <a:buNone/>
            </a:pPr>
            <a:r>
              <a:t/>
            </a:r>
            <a:endParaRPr b="0" i="0" sz="1000" u="none" cap="none" strike="noStrike">
              <a:solidFill>
                <a:srgbClr val="073763"/>
              </a:solidFill>
              <a:latin typeface="Calibri"/>
              <a:ea typeface="Calibri"/>
              <a:cs typeface="Calibri"/>
              <a:sym typeface="Calibri"/>
            </a:endParaRPr>
          </a:p>
        </p:txBody>
      </p:sp>
      <p:sp>
        <p:nvSpPr>
          <p:cNvPr id="1170" name="Google Shape;1170;g12ccff2c81e_0_8"/>
          <p:cNvSpPr txBox="1"/>
          <p:nvPr/>
        </p:nvSpPr>
        <p:spPr>
          <a:xfrm>
            <a:off x="10513150" y="4967475"/>
            <a:ext cx="1311300" cy="6900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600"/>
              <a:buFont typeface="Arial"/>
              <a:buNone/>
            </a:pPr>
            <a:r>
              <a:rPr b="0" i="0" lang="en" sz="1000" u="none" cap="none" strike="noStrike">
                <a:solidFill>
                  <a:srgbClr val="073763"/>
                </a:solidFill>
                <a:latin typeface="Arial Narrow"/>
                <a:ea typeface="Arial Narrow"/>
                <a:cs typeface="Arial Narrow"/>
                <a:sym typeface="Arial Narrow"/>
              </a:rPr>
              <a:t>284 Chase Road, London, N14 6HF, United Kingdom</a:t>
            </a:r>
            <a:endParaRPr b="0" i="0" sz="1000" u="none" cap="none" strike="noStrike">
              <a:solidFill>
                <a:srgbClr val="073763"/>
              </a:solidFill>
              <a:latin typeface="Arial Narrow"/>
              <a:ea typeface="Arial Narrow"/>
              <a:cs typeface="Arial Narrow"/>
              <a:sym typeface="Arial Narrow"/>
            </a:endParaRPr>
          </a:p>
        </p:txBody>
      </p:sp>
      <p:sp>
        <p:nvSpPr>
          <p:cNvPr id="1171" name="Google Shape;1171;g12ccff2c81e_0_8"/>
          <p:cNvSpPr txBox="1"/>
          <p:nvPr/>
        </p:nvSpPr>
        <p:spPr>
          <a:xfrm>
            <a:off x="4539825" y="4185863"/>
            <a:ext cx="1598100" cy="4464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2400"/>
              <a:buFont typeface="Arial"/>
              <a:buNone/>
            </a:pPr>
            <a:r>
              <a:rPr b="1" i="0" lang="en" sz="1300" u="none" cap="none" strike="noStrike">
                <a:solidFill>
                  <a:srgbClr val="073763"/>
                </a:solidFill>
                <a:uFill>
                  <a:noFill/>
                </a:uFill>
                <a:latin typeface="Arial Narrow"/>
                <a:ea typeface="Arial Narrow"/>
                <a:cs typeface="Arial Narrow"/>
                <a:sym typeface="Arial Narrow"/>
                <a:hlinkClick r:id="rId4">
                  <a:extLst>
                    <a:ext uri="{A12FA001-AC4F-418D-AE19-62706E023703}">
                      <ahyp:hlinkClr val="tx"/>
                    </a:ext>
                  </a:extLst>
                </a:hlinkClick>
              </a:rPr>
              <a:t>www.hepapi.com</a:t>
            </a:r>
            <a:endParaRPr b="1" i="0" sz="1300" u="none" cap="none" strike="noStrike">
              <a:solidFill>
                <a:srgbClr val="073763"/>
              </a:solidFill>
              <a:latin typeface="Arial Narrow"/>
              <a:ea typeface="Arial Narrow"/>
              <a:cs typeface="Arial Narrow"/>
              <a:sym typeface="Arial Narrow"/>
            </a:endParaRPr>
          </a:p>
        </p:txBody>
      </p:sp>
      <p:pic>
        <p:nvPicPr>
          <p:cNvPr id="1172" name="Google Shape;1172;g12ccff2c81e_0_8"/>
          <p:cNvPicPr preferRelativeResize="0"/>
          <p:nvPr/>
        </p:nvPicPr>
        <p:blipFill rotWithShape="1">
          <a:blip r:embed="rId5">
            <a:alphaModFix/>
          </a:blip>
          <a:srcRect b="0" l="0" r="18179" t="9089"/>
          <a:stretch/>
        </p:blipFill>
        <p:spPr>
          <a:xfrm>
            <a:off x="10728250" y="62975"/>
            <a:ext cx="1311350" cy="1233700"/>
          </a:xfrm>
          <a:prstGeom prst="rect">
            <a:avLst/>
          </a:prstGeom>
          <a:noFill/>
          <a:ln>
            <a:noFill/>
          </a:ln>
        </p:spPr>
      </p:pic>
      <p:pic>
        <p:nvPicPr>
          <p:cNvPr id="1173" name="Google Shape;1173;g12ccff2c81e_0_8"/>
          <p:cNvPicPr preferRelativeResize="0"/>
          <p:nvPr/>
        </p:nvPicPr>
        <p:blipFill rotWithShape="1">
          <a:blip r:embed="rId6">
            <a:alphaModFix/>
          </a:blip>
          <a:srcRect b="0" l="0" r="0" t="0"/>
          <a:stretch/>
        </p:blipFill>
        <p:spPr>
          <a:xfrm>
            <a:off x="10042303" y="5077041"/>
            <a:ext cx="470850" cy="470850"/>
          </a:xfrm>
          <a:prstGeom prst="rect">
            <a:avLst/>
          </a:prstGeom>
          <a:noFill/>
          <a:ln>
            <a:noFill/>
          </a:ln>
        </p:spPr>
      </p:pic>
      <p:pic>
        <p:nvPicPr>
          <p:cNvPr id="1174" name="Google Shape;1174;g12ccff2c81e_0_8"/>
          <p:cNvPicPr preferRelativeResize="0"/>
          <p:nvPr/>
        </p:nvPicPr>
        <p:blipFill rotWithShape="1">
          <a:blip r:embed="rId7">
            <a:alphaModFix/>
          </a:blip>
          <a:srcRect b="0" l="0" r="0" t="0"/>
          <a:stretch/>
        </p:blipFill>
        <p:spPr>
          <a:xfrm>
            <a:off x="10042303" y="5845966"/>
            <a:ext cx="470850" cy="470850"/>
          </a:xfrm>
          <a:prstGeom prst="rect">
            <a:avLst/>
          </a:prstGeom>
          <a:noFill/>
          <a:ln>
            <a:noFill/>
          </a:ln>
        </p:spPr>
      </p:pic>
      <p:pic>
        <p:nvPicPr>
          <p:cNvPr id="1175" name="Google Shape;1175;g12ccff2c81e_0_8"/>
          <p:cNvPicPr preferRelativeResize="0"/>
          <p:nvPr/>
        </p:nvPicPr>
        <p:blipFill rotWithShape="1">
          <a:blip r:embed="rId8">
            <a:alphaModFix/>
          </a:blip>
          <a:srcRect b="0" l="0" r="0" t="0"/>
          <a:stretch/>
        </p:blipFill>
        <p:spPr>
          <a:xfrm>
            <a:off x="7413925" y="4299310"/>
            <a:ext cx="219518" cy="219525"/>
          </a:xfrm>
          <a:prstGeom prst="rect">
            <a:avLst/>
          </a:prstGeom>
          <a:noFill/>
          <a:ln>
            <a:noFill/>
          </a:ln>
        </p:spPr>
      </p:pic>
      <p:pic>
        <p:nvPicPr>
          <p:cNvPr id="1176" name="Google Shape;1176;g12ccff2c81e_0_8"/>
          <p:cNvPicPr preferRelativeResize="0"/>
          <p:nvPr/>
        </p:nvPicPr>
        <p:blipFill rotWithShape="1">
          <a:blip r:embed="rId9">
            <a:alphaModFix/>
          </a:blip>
          <a:srcRect b="0" l="0" r="0" t="0"/>
          <a:stretch/>
        </p:blipFill>
        <p:spPr>
          <a:xfrm>
            <a:off x="4396500" y="4299307"/>
            <a:ext cx="219525" cy="219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g29fc5409f0b_0_79"/>
          <p:cNvSpPr/>
          <p:nvPr/>
        </p:nvSpPr>
        <p:spPr>
          <a:xfrm>
            <a:off x="0" y="99715"/>
            <a:ext cx="0" cy="257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84" name="Google Shape;284;g29fc5409f0b_0_79"/>
          <p:cNvSpPr/>
          <p:nvPr/>
        </p:nvSpPr>
        <p:spPr>
          <a:xfrm>
            <a:off x="0" y="0"/>
            <a:ext cx="771000" cy="68580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5" name="Google Shape;285;g29fc5409f0b_0_79"/>
          <p:cNvSpPr/>
          <p:nvPr/>
        </p:nvSpPr>
        <p:spPr>
          <a:xfrm>
            <a:off x="771000" y="6763775"/>
            <a:ext cx="11421000" cy="94200"/>
          </a:xfrm>
          <a:prstGeom prst="rect">
            <a:avLst/>
          </a:prstGeom>
          <a:solidFill>
            <a:srgbClr val="24E4B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86" name="Google Shape;286;g29fc5409f0b_0_79"/>
          <p:cNvPicPr preferRelativeResize="0"/>
          <p:nvPr/>
        </p:nvPicPr>
        <p:blipFill rotWithShape="1">
          <a:blip r:embed="rId3">
            <a:alphaModFix/>
          </a:blip>
          <a:srcRect b="0" l="0" r="18179" t="9089"/>
          <a:stretch/>
        </p:blipFill>
        <p:spPr>
          <a:xfrm>
            <a:off x="10880650" y="-13225"/>
            <a:ext cx="1311350" cy="1233700"/>
          </a:xfrm>
          <a:prstGeom prst="rect">
            <a:avLst/>
          </a:prstGeom>
          <a:noFill/>
          <a:ln>
            <a:noFill/>
          </a:ln>
        </p:spPr>
      </p:pic>
      <p:pic>
        <p:nvPicPr>
          <p:cNvPr id="287" name="Google Shape;287;g29fc5409f0b_0_79"/>
          <p:cNvPicPr preferRelativeResize="0"/>
          <p:nvPr/>
        </p:nvPicPr>
        <p:blipFill rotWithShape="1">
          <a:blip r:embed="rId4">
            <a:alphaModFix/>
          </a:blip>
          <a:srcRect b="0" l="0" r="0" t="0"/>
          <a:stretch/>
        </p:blipFill>
        <p:spPr>
          <a:xfrm>
            <a:off x="2334600" y="1560200"/>
            <a:ext cx="8040926" cy="4523024"/>
          </a:xfrm>
          <a:prstGeom prst="rect">
            <a:avLst/>
          </a:prstGeom>
          <a:noFill/>
          <a:ln>
            <a:noFill/>
          </a:ln>
        </p:spPr>
      </p:pic>
      <p:sp>
        <p:nvSpPr>
          <p:cNvPr id="288" name="Google Shape;288;g29fc5409f0b_0_79"/>
          <p:cNvSpPr txBox="1"/>
          <p:nvPr/>
        </p:nvSpPr>
        <p:spPr>
          <a:xfrm>
            <a:off x="699449" y="195600"/>
            <a:ext cx="11492700" cy="708000"/>
          </a:xfrm>
          <a:prstGeom prst="rect">
            <a:avLst/>
          </a:prstGeom>
          <a:noFill/>
          <a:ln>
            <a:noFill/>
          </a:ln>
        </p:spPr>
        <p:txBody>
          <a:bodyPr anchorCtr="0" anchor="b" bIns="45700" lIns="91425" spcFirstLastPara="1" rIns="91425" wrap="square" tIns="45700">
            <a:spAutoFit/>
          </a:bodyPr>
          <a:lstStyle/>
          <a:p>
            <a:pPr indent="0" lvl="0" marL="0" rtl="0" algn="ctr">
              <a:lnSpc>
                <a:spcPct val="138000"/>
              </a:lnSpc>
              <a:spcBef>
                <a:spcPts val="0"/>
              </a:spcBef>
              <a:spcAft>
                <a:spcPts val="0"/>
              </a:spcAft>
              <a:buClr>
                <a:schemeClr val="dk1"/>
              </a:buClr>
              <a:buSzPts val="1100"/>
              <a:buFont typeface="Arial"/>
              <a:buNone/>
            </a:pPr>
            <a:r>
              <a:rPr b="1" lang="en" sz="4000">
                <a:solidFill>
                  <a:schemeClr val="dk1"/>
                </a:solidFill>
              </a:rPr>
              <a:t>Containerization</a:t>
            </a:r>
            <a:endParaRPr b="1" i="0" sz="4000" u="none" cap="none" strike="noStrike">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eması">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eması">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2021-01-17T13:28:37Z</dcterms:created>
  <dc:creator>Burhan Aydoðdu</dc:creator>
</cp:coreProperties>
</file>